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m" ContentType="application/vnd.ms-excel.sheet.macroEnabled.12"/>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9.xml" ContentType="application/vnd.openxmlformats-officedocument.drawingml.chart+xml"/>
  <Override PartName="/ppt/charts/chart10.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handoutMasterIdLst>
    <p:handoutMasterId r:id="rId8"/>
  </p:handoutMasterIdLst>
  <p:sldIdLst>
    <p:sldId id="262" r:id="rId2"/>
    <p:sldId id="256" r:id="rId3"/>
    <p:sldId id="261" r:id="rId4"/>
    <p:sldId id="258" r:id="rId5"/>
    <p:sldId id="259" r:id="rId6"/>
    <p:sldId id="263" r:id="rId7"/>
  </p:sldIdLst>
  <p:sldSz cx="30275213" cy="42803763"/>
  <p:notesSz cx="9929813" cy="14357350"/>
  <p:defaultTextStyle>
    <a:defPPr>
      <a:defRPr lang="en-US"/>
    </a:defPPr>
    <a:lvl1pPr marL="0" algn="l" defTabSz="3507680" rtl="0" eaLnBrk="1" latinLnBrk="0" hangingPunct="1">
      <a:defRPr sz="6905" kern="1200">
        <a:solidFill>
          <a:schemeClr val="tx1"/>
        </a:solidFill>
        <a:latin typeface="+mn-lt"/>
        <a:ea typeface="+mn-ea"/>
        <a:cs typeface="+mn-cs"/>
      </a:defRPr>
    </a:lvl1pPr>
    <a:lvl2pPr marL="1753839" algn="l" defTabSz="3507680" rtl="0" eaLnBrk="1" latinLnBrk="0" hangingPunct="1">
      <a:defRPr sz="6905" kern="1200">
        <a:solidFill>
          <a:schemeClr val="tx1"/>
        </a:solidFill>
        <a:latin typeface="+mn-lt"/>
        <a:ea typeface="+mn-ea"/>
        <a:cs typeface="+mn-cs"/>
      </a:defRPr>
    </a:lvl2pPr>
    <a:lvl3pPr marL="3507680" algn="l" defTabSz="3507680" rtl="0" eaLnBrk="1" latinLnBrk="0" hangingPunct="1">
      <a:defRPr sz="6905" kern="1200">
        <a:solidFill>
          <a:schemeClr val="tx1"/>
        </a:solidFill>
        <a:latin typeface="+mn-lt"/>
        <a:ea typeface="+mn-ea"/>
        <a:cs typeface="+mn-cs"/>
      </a:defRPr>
    </a:lvl3pPr>
    <a:lvl4pPr marL="5261519" algn="l" defTabSz="3507680" rtl="0" eaLnBrk="1" latinLnBrk="0" hangingPunct="1">
      <a:defRPr sz="6905" kern="1200">
        <a:solidFill>
          <a:schemeClr val="tx1"/>
        </a:solidFill>
        <a:latin typeface="+mn-lt"/>
        <a:ea typeface="+mn-ea"/>
        <a:cs typeface="+mn-cs"/>
      </a:defRPr>
    </a:lvl4pPr>
    <a:lvl5pPr marL="7015359" algn="l" defTabSz="3507680" rtl="0" eaLnBrk="1" latinLnBrk="0" hangingPunct="1">
      <a:defRPr sz="6905" kern="1200">
        <a:solidFill>
          <a:schemeClr val="tx1"/>
        </a:solidFill>
        <a:latin typeface="+mn-lt"/>
        <a:ea typeface="+mn-ea"/>
        <a:cs typeface="+mn-cs"/>
      </a:defRPr>
    </a:lvl5pPr>
    <a:lvl6pPr marL="8769198" algn="l" defTabSz="3507680" rtl="0" eaLnBrk="1" latinLnBrk="0" hangingPunct="1">
      <a:defRPr sz="6905" kern="1200">
        <a:solidFill>
          <a:schemeClr val="tx1"/>
        </a:solidFill>
        <a:latin typeface="+mn-lt"/>
        <a:ea typeface="+mn-ea"/>
        <a:cs typeface="+mn-cs"/>
      </a:defRPr>
    </a:lvl6pPr>
    <a:lvl7pPr marL="10523038" algn="l" defTabSz="3507680" rtl="0" eaLnBrk="1" latinLnBrk="0" hangingPunct="1">
      <a:defRPr sz="6905" kern="1200">
        <a:solidFill>
          <a:schemeClr val="tx1"/>
        </a:solidFill>
        <a:latin typeface="+mn-lt"/>
        <a:ea typeface="+mn-ea"/>
        <a:cs typeface="+mn-cs"/>
      </a:defRPr>
    </a:lvl7pPr>
    <a:lvl8pPr marL="12276878" algn="l" defTabSz="3507680" rtl="0" eaLnBrk="1" latinLnBrk="0" hangingPunct="1">
      <a:defRPr sz="6905" kern="1200">
        <a:solidFill>
          <a:schemeClr val="tx1"/>
        </a:solidFill>
        <a:latin typeface="+mn-lt"/>
        <a:ea typeface="+mn-ea"/>
        <a:cs typeface="+mn-cs"/>
      </a:defRPr>
    </a:lvl8pPr>
    <a:lvl9pPr marL="14030717" algn="l" defTabSz="350768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6CB1"/>
    <a:srgbClr val="000000"/>
    <a:srgbClr val="F9B0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37" autoAdjust="0"/>
    <p:restoredTop sz="94651" autoAdjust="0"/>
  </p:normalViewPr>
  <p:slideViewPr>
    <p:cSldViewPr snapToGrid="0" snapToObjects="1">
      <p:cViewPr>
        <p:scale>
          <a:sx n="50" d="100"/>
          <a:sy n="50" d="100"/>
        </p:scale>
        <p:origin x="592" y="14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showGuides="1">
      <p:cViewPr varScale="1">
        <p:scale>
          <a:sx n="75" d="100"/>
          <a:sy n="75" d="100"/>
        </p:scale>
        <p:origin x="2938"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Macro-Enabled_Worksheet8.xlsm"/></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Macro-Enabled_Worksheet9.xlsm"/></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Macro-Enabled_Worksheet10.xlsm"/></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Macro-Enabled_Worksheet2.xlsm"/></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Macro-Enabled_Worksheet3.xlsm"/></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Macro-Enabled_Worksheet6.xlsm"/></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Macro-Enabled_Worksheet7.xlsm"/></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3200" b="1" dirty="0">
                <a:solidFill>
                  <a:schemeClr val="tx1"/>
                </a:solidFill>
              </a:rPr>
              <a:t>Chart</a:t>
            </a:r>
            <a:r>
              <a:rPr lang="en-US" sz="3200" b="1" baseline="0" dirty="0">
                <a:solidFill>
                  <a:schemeClr val="tx1"/>
                </a:solidFill>
              </a:rPr>
              <a:t> Title</a:t>
            </a:r>
            <a:endParaRPr lang="en-US" sz="3200" b="1" dirty="0">
              <a:solidFill>
                <a:schemeClr val="tx1"/>
              </a:solidFill>
            </a:endParaRPr>
          </a:p>
        </c:rich>
      </c:tx>
      <c:layout>
        <c:manualLayout>
          <c:xMode val="edge"/>
          <c:yMode val="edge"/>
          <c:x val="0.31977639488861598"/>
          <c:y val="5.7677864208368498E-2"/>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DA24-4D67-A08F-CA6E863157CA}"/>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DA24-4D67-A08F-CA6E863157CA}"/>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DA24-4D67-A08F-CA6E863157CA}"/>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DA24-4D67-A08F-CA6E863157CA}"/>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11139899969988901"/>
          <c:y val="0.89354195260385805"/>
          <c:w val="0.78746864812404405"/>
          <c:h val="7.3836395450568498E-2"/>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3200" b="1" dirty="0">
                <a:solidFill>
                  <a:schemeClr val="tx1"/>
                </a:solidFill>
              </a:rPr>
              <a:t>Chart</a:t>
            </a:r>
            <a:r>
              <a:rPr lang="en-US" sz="3200" b="1" baseline="0" dirty="0">
                <a:solidFill>
                  <a:schemeClr val="tx1"/>
                </a:solidFill>
              </a:rPr>
              <a:t> Title</a:t>
            </a:r>
            <a:endParaRPr lang="en-US" sz="3200" b="1" dirty="0">
              <a:solidFill>
                <a:schemeClr val="tx1"/>
              </a:solidFill>
            </a:endParaRPr>
          </a:p>
        </c:rich>
      </c:tx>
      <c:layout>
        <c:manualLayout>
          <c:xMode val="edge"/>
          <c:yMode val="edge"/>
          <c:x val="0.31977639488861598"/>
          <c:y val="5.7677864208368498E-2"/>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156B-4712-9991-0859D74848F7}"/>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156B-4712-9991-0859D74848F7}"/>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156B-4712-9991-0859D74848F7}"/>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156B-4712-9991-0859D74848F7}"/>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11139899969988901"/>
          <c:y val="0.89354195260385805"/>
          <c:w val="0.78746864812404405"/>
          <c:h val="7.3836395450568498E-2"/>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970" b="1" i="0" u="none" strike="noStrike" kern="1200" spc="0" baseline="0">
                <a:solidFill>
                  <a:schemeClr val="tx1"/>
                </a:solidFill>
                <a:latin typeface="Arial" charset="0"/>
                <a:ea typeface="Arial" charset="0"/>
                <a:cs typeface="Arial" charset="0"/>
              </a:defRPr>
            </a:pPr>
            <a:r>
              <a:rPr lang="en-US" sz="3600" b="1" dirty="0">
                <a:solidFill>
                  <a:schemeClr val="tx1"/>
                </a:solidFill>
                <a:latin typeface="Arial" charset="0"/>
                <a:ea typeface="Arial" charset="0"/>
                <a:cs typeface="Arial" charset="0"/>
              </a:rPr>
              <a:t>Chart</a:t>
            </a:r>
            <a:r>
              <a:rPr lang="en-US" sz="3600" b="1" baseline="0" dirty="0">
                <a:solidFill>
                  <a:schemeClr val="tx1"/>
                </a:solidFill>
                <a:latin typeface="Arial" charset="0"/>
                <a:ea typeface="Arial" charset="0"/>
                <a:cs typeface="Arial" charset="0"/>
              </a:rPr>
              <a:t> Title</a:t>
            </a:r>
            <a:endParaRPr lang="en-US" sz="3600" b="1" dirty="0">
              <a:solidFill>
                <a:schemeClr val="tx1"/>
              </a:solidFill>
              <a:latin typeface="Arial" charset="0"/>
              <a:ea typeface="Arial" charset="0"/>
              <a:cs typeface="Arial" charset="0"/>
            </a:endParaRPr>
          </a:p>
        </c:rich>
      </c:tx>
      <c:layout>
        <c:manualLayout>
          <c:xMode val="edge"/>
          <c:yMode val="edge"/>
          <c:x val="0.38284917498069099"/>
          <c:y val="2.46956303721842E-2"/>
        </c:manualLayout>
      </c:layout>
      <c:overlay val="0"/>
      <c:spPr>
        <a:noFill/>
        <a:ln w="37084">
          <a:noFill/>
        </a:ln>
      </c:spPr>
    </c:title>
    <c:autoTitleDeleted val="0"/>
    <c:plotArea>
      <c:layout>
        <c:manualLayout>
          <c:layoutTarget val="inner"/>
          <c:xMode val="edge"/>
          <c:yMode val="edge"/>
          <c:x val="5.9650506024880201E-2"/>
          <c:y val="0.189494614595316"/>
          <c:w val="0.89237340955380096"/>
          <c:h val="0.61769158787392597"/>
        </c:manualLayout>
      </c:layout>
      <c:barChart>
        <c:barDir val="col"/>
        <c:grouping val="clustered"/>
        <c:varyColors val="0"/>
        <c:ser>
          <c:idx val="0"/>
          <c:order val="0"/>
          <c:tx>
            <c:strRef>
              <c:f>Sheet1!$B$1</c:f>
              <c:strCache>
                <c:ptCount val="1"/>
                <c:pt idx="0">
                  <c:v>Series 1</c:v>
                </c:pt>
              </c:strCache>
            </c:strRef>
          </c:tx>
          <c:spPr>
            <a:solidFill>
              <a:srgbClr val="005BBB"/>
            </a:solidFill>
            <a:ln w="37084">
              <a:noFill/>
            </a:ln>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783-459C-B07D-E2A7011D9A40}"/>
            </c:ext>
          </c:extLst>
        </c:ser>
        <c:ser>
          <c:idx val="1"/>
          <c:order val="1"/>
          <c:tx>
            <c:strRef>
              <c:f>Sheet1!$C$1</c:f>
              <c:strCache>
                <c:ptCount val="1"/>
                <c:pt idx="0">
                  <c:v>Series 2</c:v>
                </c:pt>
              </c:strCache>
            </c:strRef>
          </c:tx>
          <c:spPr>
            <a:solidFill>
              <a:srgbClr val="41B6E6"/>
            </a:solidFill>
            <a:ln w="37084">
              <a:noFill/>
            </a:ln>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783-459C-B07D-E2A7011D9A40}"/>
            </c:ext>
          </c:extLst>
        </c:ser>
        <c:ser>
          <c:idx val="2"/>
          <c:order val="2"/>
          <c:tx>
            <c:strRef>
              <c:f>Sheet1!$D$1</c:f>
              <c:strCache>
                <c:ptCount val="1"/>
                <c:pt idx="0">
                  <c:v>Series 3</c:v>
                </c:pt>
              </c:strCache>
            </c:strRef>
          </c:tx>
          <c:spPr>
            <a:solidFill>
              <a:srgbClr val="F9B029"/>
            </a:solidFill>
            <a:ln w="37084">
              <a:noFill/>
            </a:ln>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783-459C-B07D-E2A7011D9A40}"/>
            </c:ext>
          </c:extLst>
        </c:ser>
        <c:dLbls>
          <c:showLegendKey val="0"/>
          <c:showVal val="0"/>
          <c:showCatName val="0"/>
          <c:showSerName val="0"/>
          <c:showPercent val="0"/>
          <c:showBubbleSize val="0"/>
        </c:dLbls>
        <c:gapWidth val="219"/>
        <c:overlap val="-27"/>
        <c:axId val="-2119232176"/>
        <c:axId val="-2119371456"/>
      </c:barChart>
      <c:catAx>
        <c:axId val="-2119232176"/>
        <c:scaling>
          <c:orientation val="minMax"/>
        </c:scaling>
        <c:delete val="0"/>
        <c:axPos val="b"/>
        <c:numFmt formatCode="General" sourceLinked="1"/>
        <c:majorTickMark val="none"/>
        <c:minorTickMark val="none"/>
        <c:tickLblPos val="nextTo"/>
        <c:spPr>
          <a:noFill/>
          <a:ln w="87983" cap="flat" cmpd="sng" algn="ctr">
            <a:solidFill>
              <a:schemeClr val="bg2">
                <a:lumMod val="50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charset="0"/>
                <a:ea typeface="Arial" charset="0"/>
                <a:cs typeface="Arial" charset="0"/>
              </a:defRPr>
            </a:pPr>
            <a:endParaRPr lang="en-US"/>
          </a:p>
        </c:txPr>
        <c:crossAx val="-2119371456"/>
        <c:crosses val="autoZero"/>
        <c:auto val="1"/>
        <c:lblAlgn val="ctr"/>
        <c:lblOffset val="100"/>
        <c:noMultiLvlLbl val="0"/>
      </c:catAx>
      <c:valAx>
        <c:axId val="-2119371456"/>
        <c:scaling>
          <c:orientation val="minMax"/>
        </c:scaling>
        <c:delete val="0"/>
        <c:axPos val="l"/>
        <c:majorGridlines>
          <c:spPr>
            <a:ln w="20304" cap="flat" cmpd="sng" algn="ctr">
              <a:solidFill>
                <a:schemeClr val="tx1">
                  <a:lumMod val="60000"/>
                  <a:lumOff val="40000"/>
                </a:schemeClr>
              </a:solidFill>
              <a:prstDash val="dash"/>
              <a:round/>
            </a:ln>
            <a:effectLst/>
          </c:spPr>
        </c:majorGridlines>
        <c:numFmt formatCode="General" sourceLinked="1"/>
        <c:majorTickMark val="none"/>
        <c:minorTickMark val="none"/>
        <c:tickLblPos val="nextTo"/>
        <c:spPr>
          <a:ln w="9271">
            <a:noFill/>
          </a:ln>
        </c:spPr>
        <c:txPr>
          <a:bodyPr rot="-60000000" spcFirstLastPara="1" vertOverflow="ellipsis" vert="horz" wrap="square" anchor="ctr" anchorCtr="1"/>
          <a:lstStyle/>
          <a:p>
            <a:pPr>
              <a:defRPr sz="2552" b="0" i="0" u="none" strike="noStrike" kern="1200" baseline="0">
                <a:solidFill>
                  <a:schemeClr val="tx1"/>
                </a:solidFill>
                <a:latin typeface="Arial" charset="0"/>
                <a:ea typeface="Arial" charset="0"/>
                <a:cs typeface="Arial" charset="0"/>
              </a:defRPr>
            </a:pPr>
            <a:endParaRPr lang="en-US"/>
          </a:p>
        </c:txPr>
        <c:crossAx val="-2119232176"/>
        <c:crosses val="autoZero"/>
        <c:crossBetween val="between"/>
      </c:valAx>
      <c:spPr>
        <a:noFill/>
        <a:ln w="37084">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en-US"/>
          </a:p>
        </c:txPr>
      </c:legendEntry>
      <c:layout>
        <c:manualLayout>
          <c:xMode val="edge"/>
          <c:yMode val="edge"/>
          <c:x val="0.24603309371156001"/>
          <c:y val="0.93121241547064004"/>
          <c:w val="0.49653017319412801"/>
          <c:h val="6.0968015008725798E-2"/>
        </c:manualLayout>
      </c:layout>
      <c:overlay val="0"/>
      <c:spPr>
        <a:noFill/>
        <a:ln w="37084">
          <a:noFill/>
        </a:ln>
      </c:spPr>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en-US"/>
        </a:p>
      </c:txPr>
    </c:legend>
    <c:plotVisOnly val="1"/>
    <c:dispBlanksAs val="gap"/>
    <c:showDLblsOverMax val="0"/>
  </c:chart>
  <c:spPr>
    <a:solidFill>
      <a:schemeClr val="bg1">
        <a:alpha val="62000"/>
      </a:schemeClr>
    </a:solidFill>
    <a:ln>
      <a:noFill/>
    </a:ln>
    <a:effectLst/>
  </c:spPr>
  <c:txPr>
    <a:bodyPr/>
    <a:lstStyle/>
    <a:p>
      <a:pPr>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3200" b="1" dirty="0">
                <a:solidFill>
                  <a:schemeClr val="tx1"/>
                </a:solidFill>
              </a:rPr>
              <a:t>Chart</a:t>
            </a:r>
            <a:r>
              <a:rPr lang="en-US" sz="3200" b="1" baseline="0" dirty="0">
                <a:solidFill>
                  <a:schemeClr val="tx1"/>
                </a:solidFill>
              </a:rPr>
              <a:t> Title</a:t>
            </a:r>
            <a:endParaRPr lang="en-US" sz="3200" b="1" dirty="0">
              <a:solidFill>
                <a:schemeClr val="tx1"/>
              </a:solidFill>
            </a:endParaRPr>
          </a:p>
        </c:rich>
      </c:tx>
      <c:layout>
        <c:manualLayout>
          <c:xMode val="edge"/>
          <c:yMode val="edge"/>
          <c:x val="0.31977639488861598"/>
          <c:y val="5.7677864208368498E-2"/>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906A-473C-B965-563A40BE39C9}"/>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906A-473C-B965-563A40BE39C9}"/>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906A-473C-B965-563A40BE39C9}"/>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906A-473C-B965-563A40BE39C9}"/>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11139899969988901"/>
          <c:y val="0.89354195260385805"/>
          <c:w val="0.78746864812404405"/>
          <c:h val="7.3836395450568498E-2"/>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A6AA-4C7E-894D-5247497A5CFF}"/>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A6AA-4C7E-894D-5247497A5CFF}"/>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A6AA-4C7E-894D-5247497A5CFF}"/>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1.4</c:v>
                </c:pt>
              </c:numCache>
            </c:numRef>
          </c:val>
          <c:extLst>
            <c:ext xmlns:c16="http://schemas.microsoft.com/office/drawing/2014/chart" uri="{C3380CC4-5D6E-409C-BE32-E72D297353CC}">
              <c16:uniqueId val="{00000006-A6AA-4C7E-894D-5247497A5CFF}"/>
            </c:ext>
          </c:extLst>
        </c:ser>
        <c:dLbls>
          <c:showLegendKey val="0"/>
          <c:showVal val="0"/>
          <c:showCatName val="0"/>
          <c:showSerName val="0"/>
          <c:showPercent val="0"/>
          <c:showBubbleSize val="0"/>
          <c:showLeaderLines val="1"/>
        </c:dLbls>
        <c:firstSliceAng val="0"/>
        <c:holeSize val="50"/>
      </c:doughnutChart>
      <c:spPr>
        <a:noFill/>
        <a:ln w="2540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Entry>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DDB1-467E-A528-895A57941053}"/>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DDB1-467E-A528-895A57941053}"/>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DDB1-467E-A528-895A57941053}"/>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6.4</c:v>
                </c:pt>
              </c:numCache>
            </c:numRef>
          </c:val>
          <c:extLst>
            <c:ext xmlns:c16="http://schemas.microsoft.com/office/drawing/2014/chart" uri="{C3380CC4-5D6E-409C-BE32-E72D297353CC}">
              <c16:uniqueId val="{00000006-DDB1-467E-A528-895A57941053}"/>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Entry>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DB27-48D8-B7EF-5E69BCB0972C}"/>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DB27-48D8-B7EF-5E69BCB0972C}"/>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DB27-48D8-B7EF-5E69BCB0972C}"/>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1.4</c:v>
                </c:pt>
              </c:numCache>
            </c:numRef>
          </c:val>
          <c:extLst>
            <c:ext xmlns:c16="http://schemas.microsoft.com/office/drawing/2014/chart" uri="{C3380CC4-5D6E-409C-BE32-E72D297353CC}">
              <c16:uniqueId val="{00000006-DB27-48D8-B7EF-5E69BCB0972C}"/>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Entry>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CC0A-4B29-AA43-D2DB9B95DDAC}"/>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CC0A-4B29-AA43-D2DB9B95DDAC}"/>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CC0A-4B29-AA43-D2DB9B95DDAC}"/>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6.4</c:v>
                </c:pt>
              </c:numCache>
            </c:numRef>
          </c:val>
          <c:extLst>
            <c:ext xmlns:c16="http://schemas.microsoft.com/office/drawing/2014/chart" uri="{C3380CC4-5D6E-409C-BE32-E72D297353CC}">
              <c16:uniqueId val="{00000006-CC0A-4B29-AA43-D2DB9B95DDAC}"/>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Entry>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970" b="1" i="0" u="none" strike="noStrike" kern="1200" spc="0" baseline="0">
                <a:solidFill>
                  <a:schemeClr val="tx1"/>
                </a:solidFill>
                <a:latin typeface="Arial" charset="0"/>
                <a:ea typeface="Arial" charset="0"/>
                <a:cs typeface="Arial" charset="0"/>
              </a:defRPr>
            </a:pPr>
            <a:r>
              <a:rPr lang="en-US" sz="3600" b="1" dirty="0">
                <a:solidFill>
                  <a:schemeClr val="tx1"/>
                </a:solidFill>
                <a:latin typeface="Arial" charset="0"/>
                <a:ea typeface="Arial" charset="0"/>
                <a:cs typeface="Arial" charset="0"/>
              </a:rPr>
              <a:t>Chart</a:t>
            </a:r>
            <a:r>
              <a:rPr lang="en-US" sz="3600" b="1" baseline="0" dirty="0">
                <a:solidFill>
                  <a:schemeClr val="tx1"/>
                </a:solidFill>
                <a:latin typeface="Arial" charset="0"/>
                <a:ea typeface="Arial" charset="0"/>
                <a:cs typeface="Arial" charset="0"/>
              </a:rPr>
              <a:t> Title</a:t>
            </a:r>
            <a:endParaRPr lang="en-US" sz="3600" b="1" dirty="0">
              <a:solidFill>
                <a:schemeClr val="tx1"/>
              </a:solidFill>
              <a:latin typeface="Arial" charset="0"/>
              <a:ea typeface="Arial" charset="0"/>
              <a:cs typeface="Arial" charset="0"/>
            </a:endParaRPr>
          </a:p>
        </c:rich>
      </c:tx>
      <c:layout>
        <c:manualLayout>
          <c:xMode val="edge"/>
          <c:yMode val="edge"/>
          <c:x val="0.38284917498069099"/>
          <c:y val="2.46956303721842E-2"/>
        </c:manualLayout>
      </c:layout>
      <c:overlay val="0"/>
      <c:spPr>
        <a:noFill/>
        <a:ln w="37084">
          <a:noFill/>
        </a:ln>
      </c:spPr>
    </c:title>
    <c:autoTitleDeleted val="0"/>
    <c:plotArea>
      <c:layout>
        <c:manualLayout>
          <c:layoutTarget val="inner"/>
          <c:xMode val="edge"/>
          <c:yMode val="edge"/>
          <c:x val="5.9650506024880201E-2"/>
          <c:y val="0.189494614595316"/>
          <c:w val="0.89237340955380096"/>
          <c:h val="0.61769158787392597"/>
        </c:manualLayout>
      </c:layout>
      <c:barChart>
        <c:barDir val="col"/>
        <c:grouping val="clustered"/>
        <c:varyColors val="0"/>
        <c:ser>
          <c:idx val="0"/>
          <c:order val="0"/>
          <c:tx>
            <c:strRef>
              <c:f>Sheet1!$B$1</c:f>
              <c:strCache>
                <c:ptCount val="1"/>
                <c:pt idx="0">
                  <c:v>Series 1</c:v>
                </c:pt>
              </c:strCache>
            </c:strRef>
          </c:tx>
          <c:spPr>
            <a:solidFill>
              <a:srgbClr val="005BBB"/>
            </a:solidFill>
            <a:ln w="37084">
              <a:noFill/>
            </a:ln>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1D3C-41F5-AB5B-E20D15522EEE}"/>
            </c:ext>
          </c:extLst>
        </c:ser>
        <c:ser>
          <c:idx val="1"/>
          <c:order val="1"/>
          <c:tx>
            <c:strRef>
              <c:f>Sheet1!$C$1</c:f>
              <c:strCache>
                <c:ptCount val="1"/>
                <c:pt idx="0">
                  <c:v>Series 2</c:v>
                </c:pt>
              </c:strCache>
            </c:strRef>
          </c:tx>
          <c:spPr>
            <a:solidFill>
              <a:srgbClr val="41B6E6"/>
            </a:solidFill>
            <a:ln w="37084">
              <a:noFill/>
            </a:ln>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1D3C-41F5-AB5B-E20D15522EEE}"/>
            </c:ext>
          </c:extLst>
        </c:ser>
        <c:ser>
          <c:idx val="2"/>
          <c:order val="2"/>
          <c:tx>
            <c:strRef>
              <c:f>Sheet1!$D$1</c:f>
              <c:strCache>
                <c:ptCount val="1"/>
                <c:pt idx="0">
                  <c:v>Series 3</c:v>
                </c:pt>
              </c:strCache>
            </c:strRef>
          </c:tx>
          <c:spPr>
            <a:solidFill>
              <a:srgbClr val="F9B029"/>
            </a:solidFill>
            <a:ln w="37084">
              <a:noFill/>
            </a:ln>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1D3C-41F5-AB5B-E20D15522EEE}"/>
            </c:ext>
          </c:extLst>
        </c:ser>
        <c:dLbls>
          <c:showLegendKey val="0"/>
          <c:showVal val="0"/>
          <c:showCatName val="0"/>
          <c:showSerName val="0"/>
          <c:showPercent val="0"/>
          <c:showBubbleSize val="0"/>
        </c:dLbls>
        <c:gapWidth val="219"/>
        <c:overlap val="-27"/>
        <c:axId val="-2119232176"/>
        <c:axId val="-2119371456"/>
      </c:barChart>
      <c:catAx>
        <c:axId val="-2119232176"/>
        <c:scaling>
          <c:orientation val="minMax"/>
        </c:scaling>
        <c:delete val="0"/>
        <c:axPos val="b"/>
        <c:numFmt formatCode="General" sourceLinked="1"/>
        <c:majorTickMark val="none"/>
        <c:minorTickMark val="none"/>
        <c:tickLblPos val="nextTo"/>
        <c:spPr>
          <a:noFill/>
          <a:ln w="87983" cap="flat" cmpd="sng" algn="ctr">
            <a:solidFill>
              <a:schemeClr val="bg2">
                <a:lumMod val="50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charset="0"/>
                <a:ea typeface="Arial" charset="0"/>
                <a:cs typeface="Arial" charset="0"/>
              </a:defRPr>
            </a:pPr>
            <a:endParaRPr lang="en-US"/>
          </a:p>
        </c:txPr>
        <c:crossAx val="-2119371456"/>
        <c:crosses val="autoZero"/>
        <c:auto val="1"/>
        <c:lblAlgn val="ctr"/>
        <c:lblOffset val="100"/>
        <c:noMultiLvlLbl val="0"/>
      </c:catAx>
      <c:valAx>
        <c:axId val="-2119371456"/>
        <c:scaling>
          <c:orientation val="minMax"/>
        </c:scaling>
        <c:delete val="0"/>
        <c:axPos val="l"/>
        <c:majorGridlines>
          <c:spPr>
            <a:ln w="20304" cap="flat" cmpd="sng" algn="ctr">
              <a:solidFill>
                <a:schemeClr val="tx1">
                  <a:lumMod val="60000"/>
                  <a:lumOff val="40000"/>
                </a:schemeClr>
              </a:solidFill>
              <a:prstDash val="dash"/>
              <a:round/>
            </a:ln>
            <a:effectLst/>
          </c:spPr>
        </c:majorGridlines>
        <c:numFmt formatCode="General" sourceLinked="1"/>
        <c:majorTickMark val="none"/>
        <c:minorTickMark val="none"/>
        <c:tickLblPos val="nextTo"/>
        <c:spPr>
          <a:ln w="9271">
            <a:noFill/>
          </a:ln>
        </c:spPr>
        <c:txPr>
          <a:bodyPr rot="-60000000" spcFirstLastPara="1" vertOverflow="ellipsis" vert="horz" wrap="square" anchor="ctr" anchorCtr="1"/>
          <a:lstStyle/>
          <a:p>
            <a:pPr>
              <a:defRPr sz="2552" b="0" i="0" u="none" strike="noStrike" kern="1200" baseline="0">
                <a:solidFill>
                  <a:schemeClr val="tx1"/>
                </a:solidFill>
                <a:latin typeface="Arial" charset="0"/>
                <a:ea typeface="Arial" charset="0"/>
                <a:cs typeface="Arial" charset="0"/>
              </a:defRPr>
            </a:pPr>
            <a:endParaRPr lang="en-US"/>
          </a:p>
        </c:txPr>
        <c:crossAx val="-2119232176"/>
        <c:crosses val="autoZero"/>
        <c:crossBetween val="between"/>
      </c:valAx>
      <c:spPr>
        <a:noFill/>
        <a:ln w="37084">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en-US"/>
          </a:p>
        </c:txPr>
      </c:legendEntry>
      <c:layout>
        <c:manualLayout>
          <c:xMode val="edge"/>
          <c:yMode val="edge"/>
          <c:x val="0.24603309371156001"/>
          <c:y val="0.93121241547064004"/>
          <c:w val="0.49653017319412801"/>
          <c:h val="6.0968015008725798E-2"/>
        </c:manualLayout>
      </c:layout>
      <c:overlay val="0"/>
      <c:spPr>
        <a:noFill/>
        <a:ln w="37084">
          <a:noFill/>
        </a:ln>
      </c:spPr>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en-US"/>
        </a:p>
      </c:txPr>
    </c:legend>
    <c:plotVisOnly val="1"/>
    <c:dispBlanksAs val="gap"/>
    <c:showDLblsOverMax val="0"/>
  </c:chart>
  <c:spPr>
    <a:solidFill>
      <a:schemeClr val="bg1">
        <a:alpha val="62000"/>
      </a:schemeClr>
    </a:solid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3200" b="1" dirty="0">
                <a:solidFill>
                  <a:schemeClr val="tx1"/>
                </a:solidFill>
              </a:rPr>
              <a:t>Chart</a:t>
            </a:r>
            <a:r>
              <a:rPr lang="en-US" sz="3200" b="1" baseline="0" dirty="0">
                <a:solidFill>
                  <a:schemeClr val="tx1"/>
                </a:solidFill>
              </a:rPr>
              <a:t> Title</a:t>
            </a:r>
            <a:endParaRPr lang="en-US" sz="3200" b="1" dirty="0">
              <a:solidFill>
                <a:schemeClr val="tx1"/>
              </a:solidFill>
            </a:endParaRPr>
          </a:p>
        </c:rich>
      </c:tx>
      <c:layout>
        <c:manualLayout>
          <c:xMode val="edge"/>
          <c:yMode val="edge"/>
          <c:x val="0.31977639488861598"/>
          <c:y val="5.7677864208368498E-2"/>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DA24-4D67-A08F-CA6E863157CA}"/>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DA24-4D67-A08F-CA6E863157CA}"/>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DA24-4D67-A08F-CA6E863157CA}"/>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DA24-4D67-A08F-CA6E863157CA}"/>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11139899969988901"/>
          <c:y val="0.89354195260385805"/>
          <c:w val="0.78746864812404405"/>
          <c:h val="7.3836395450568498E-2"/>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dLbls>
          <c:showLegendKey val="0"/>
          <c:showVal val="0"/>
          <c:showCatName val="0"/>
          <c:showSerName val="0"/>
          <c:showPercent val="0"/>
          <c:showBubbleSize val="0"/>
          <c:showLeaderLines val="0"/>
        </c:dLbls>
        <c:firstSliceAng val="0"/>
        <c:holeSize val="50"/>
      </c:doughnutChart>
      <c:spPr>
        <a:noFill/>
        <a:ln w="22320">
          <a:noFill/>
        </a:ln>
      </c:spPr>
    </c:plotArea>
    <c:legend>
      <c:legendPos val="b"/>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dLbls>
          <c:showLegendKey val="0"/>
          <c:showVal val="0"/>
          <c:showCatName val="0"/>
          <c:showSerName val="0"/>
          <c:showPercent val="0"/>
          <c:showBubbleSize val="0"/>
          <c:showLeaderLines val="0"/>
        </c:dLbls>
        <c:firstSliceAng val="0"/>
        <c:holeSize val="50"/>
      </c:doughnutChart>
      <c:spPr>
        <a:noFill/>
        <a:ln w="22320">
          <a:noFill/>
        </a:ln>
      </c:spPr>
    </c:plotArea>
    <c:legend>
      <c:legendPos val="b"/>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970" b="1" i="0" u="none" strike="noStrike" kern="1200" spc="0" baseline="0">
                <a:solidFill>
                  <a:schemeClr val="tx1"/>
                </a:solidFill>
                <a:latin typeface="Arial" charset="0"/>
                <a:ea typeface="Arial" charset="0"/>
                <a:cs typeface="Arial" charset="0"/>
              </a:defRPr>
            </a:pPr>
            <a:r>
              <a:rPr lang="en-US" sz="3600" b="1" dirty="0">
                <a:solidFill>
                  <a:schemeClr val="tx1"/>
                </a:solidFill>
                <a:latin typeface="Arial" charset="0"/>
                <a:ea typeface="Arial" charset="0"/>
                <a:cs typeface="Arial" charset="0"/>
              </a:rPr>
              <a:t>Chart</a:t>
            </a:r>
            <a:r>
              <a:rPr lang="en-US" sz="3600" b="1" baseline="0" dirty="0">
                <a:solidFill>
                  <a:schemeClr val="tx1"/>
                </a:solidFill>
                <a:latin typeface="Arial" charset="0"/>
                <a:ea typeface="Arial" charset="0"/>
                <a:cs typeface="Arial" charset="0"/>
              </a:rPr>
              <a:t> Title</a:t>
            </a:r>
            <a:endParaRPr lang="en-US" sz="3600" b="1" dirty="0">
              <a:solidFill>
                <a:schemeClr val="tx1"/>
              </a:solidFill>
              <a:latin typeface="Arial" charset="0"/>
              <a:ea typeface="Arial" charset="0"/>
              <a:cs typeface="Arial" charset="0"/>
            </a:endParaRPr>
          </a:p>
        </c:rich>
      </c:tx>
      <c:layout>
        <c:manualLayout>
          <c:xMode val="edge"/>
          <c:yMode val="edge"/>
          <c:x val="0.38284917498069099"/>
          <c:y val="2.46956303721842E-2"/>
        </c:manualLayout>
      </c:layout>
      <c:overlay val="0"/>
      <c:spPr>
        <a:noFill/>
        <a:ln w="37084">
          <a:noFill/>
        </a:ln>
      </c:spPr>
    </c:title>
    <c:autoTitleDeleted val="0"/>
    <c:plotArea>
      <c:layout>
        <c:manualLayout>
          <c:layoutTarget val="inner"/>
          <c:xMode val="edge"/>
          <c:yMode val="edge"/>
          <c:x val="5.9650506024880201E-2"/>
          <c:y val="0.189494614595316"/>
          <c:w val="0.89237340955380096"/>
          <c:h val="0.61769158787392597"/>
        </c:manualLayout>
      </c:layout>
      <c:barChart>
        <c:barDir val="col"/>
        <c:grouping val="clustered"/>
        <c:varyColors val="0"/>
        <c:ser>
          <c:idx val="0"/>
          <c:order val="0"/>
          <c:tx>
            <c:strRef>
              <c:f>Sheet1!$B$1</c:f>
              <c:strCache>
                <c:ptCount val="1"/>
                <c:pt idx="0">
                  <c:v>Series 1</c:v>
                </c:pt>
              </c:strCache>
            </c:strRef>
          </c:tx>
          <c:spPr>
            <a:solidFill>
              <a:srgbClr val="005BBB"/>
            </a:solidFill>
            <a:ln w="37084">
              <a:noFill/>
            </a:ln>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1D3C-41F5-AB5B-E20D15522EEE}"/>
            </c:ext>
          </c:extLst>
        </c:ser>
        <c:ser>
          <c:idx val="1"/>
          <c:order val="1"/>
          <c:tx>
            <c:strRef>
              <c:f>Sheet1!$C$1</c:f>
              <c:strCache>
                <c:ptCount val="1"/>
                <c:pt idx="0">
                  <c:v>Series 2</c:v>
                </c:pt>
              </c:strCache>
            </c:strRef>
          </c:tx>
          <c:spPr>
            <a:solidFill>
              <a:srgbClr val="41B6E6"/>
            </a:solidFill>
            <a:ln w="37084">
              <a:noFill/>
            </a:ln>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1D3C-41F5-AB5B-E20D15522EEE}"/>
            </c:ext>
          </c:extLst>
        </c:ser>
        <c:ser>
          <c:idx val="2"/>
          <c:order val="2"/>
          <c:tx>
            <c:strRef>
              <c:f>Sheet1!$D$1</c:f>
              <c:strCache>
                <c:ptCount val="1"/>
                <c:pt idx="0">
                  <c:v>Series 3</c:v>
                </c:pt>
              </c:strCache>
            </c:strRef>
          </c:tx>
          <c:spPr>
            <a:solidFill>
              <a:srgbClr val="F9B029"/>
            </a:solidFill>
            <a:ln w="37084">
              <a:noFill/>
            </a:ln>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1D3C-41F5-AB5B-E20D15522EEE}"/>
            </c:ext>
          </c:extLst>
        </c:ser>
        <c:dLbls>
          <c:showLegendKey val="0"/>
          <c:showVal val="0"/>
          <c:showCatName val="0"/>
          <c:showSerName val="0"/>
          <c:showPercent val="0"/>
          <c:showBubbleSize val="0"/>
        </c:dLbls>
        <c:gapWidth val="219"/>
        <c:overlap val="-27"/>
        <c:axId val="-2119232176"/>
        <c:axId val="-2119371456"/>
      </c:barChart>
      <c:catAx>
        <c:axId val="-2119232176"/>
        <c:scaling>
          <c:orientation val="minMax"/>
        </c:scaling>
        <c:delete val="0"/>
        <c:axPos val="b"/>
        <c:numFmt formatCode="General" sourceLinked="1"/>
        <c:majorTickMark val="none"/>
        <c:minorTickMark val="none"/>
        <c:tickLblPos val="nextTo"/>
        <c:spPr>
          <a:noFill/>
          <a:ln w="87983" cap="flat" cmpd="sng" algn="ctr">
            <a:solidFill>
              <a:schemeClr val="bg2">
                <a:lumMod val="50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charset="0"/>
                <a:ea typeface="Arial" charset="0"/>
                <a:cs typeface="Arial" charset="0"/>
              </a:defRPr>
            </a:pPr>
            <a:endParaRPr lang="en-US"/>
          </a:p>
        </c:txPr>
        <c:crossAx val="-2119371456"/>
        <c:crosses val="autoZero"/>
        <c:auto val="1"/>
        <c:lblAlgn val="ctr"/>
        <c:lblOffset val="100"/>
        <c:noMultiLvlLbl val="0"/>
      </c:catAx>
      <c:valAx>
        <c:axId val="-2119371456"/>
        <c:scaling>
          <c:orientation val="minMax"/>
        </c:scaling>
        <c:delete val="0"/>
        <c:axPos val="l"/>
        <c:majorGridlines>
          <c:spPr>
            <a:ln w="20304" cap="flat" cmpd="sng" algn="ctr">
              <a:solidFill>
                <a:schemeClr val="tx1">
                  <a:lumMod val="60000"/>
                  <a:lumOff val="40000"/>
                </a:schemeClr>
              </a:solidFill>
              <a:prstDash val="dash"/>
              <a:round/>
            </a:ln>
            <a:effectLst/>
          </c:spPr>
        </c:majorGridlines>
        <c:numFmt formatCode="General" sourceLinked="1"/>
        <c:majorTickMark val="none"/>
        <c:minorTickMark val="none"/>
        <c:tickLblPos val="nextTo"/>
        <c:spPr>
          <a:ln w="9271">
            <a:noFill/>
          </a:ln>
        </c:spPr>
        <c:txPr>
          <a:bodyPr rot="-60000000" spcFirstLastPara="1" vertOverflow="ellipsis" vert="horz" wrap="square" anchor="ctr" anchorCtr="1"/>
          <a:lstStyle/>
          <a:p>
            <a:pPr>
              <a:defRPr sz="2552" b="0" i="0" u="none" strike="noStrike" kern="1200" baseline="0">
                <a:solidFill>
                  <a:schemeClr val="tx1"/>
                </a:solidFill>
                <a:latin typeface="Arial" charset="0"/>
                <a:ea typeface="Arial" charset="0"/>
                <a:cs typeface="Arial" charset="0"/>
              </a:defRPr>
            </a:pPr>
            <a:endParaRPr lang="en-US"/>
          </a:p>
        </c:txPr>
        <c:crossAx val="-2119232176"/>
        <c:crosses val="autoZero"/>
        <c:crossBetween val="between"/>
      </c:valAx>
      <c:spPr>
        <a:noFill/>
        <a:ln w="37084">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en-US"/>
          </a:p>
        </c:txPr>
      </c:legendEntry>
      <c:layout>
        <c:manualLayout>
          <c:xMode val="edge"/>
          <c:yMode val="edge"/>
          <c:x val="0.24603309371156001"/>
          <c:y val="0.93121241547064004"/>
          <c:w val="0.49653017319412801"/>
          <c:h val="6.0968015008725798E-2"/>
        </c:manualLayout>
      </c:layout>
      <c:overlay val="0"/>
      <c:spPr>
        <a:noFill/>
        <a:ln w="37084">
          <a:noFill/>
        </a:ln>
      </c:spPr>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en-US"/>
        </a:p>
      </c:txPr>
    </c:legend>
    <c:plotVisOnly val="1"/>
    <c:dispBlanksAs val="gap"/>
    <c:showDLblsOverMax val="0"/>
  </c:chart>
  <c:spPr>
    <a:solidFill>
      <a:schemeClr val="bg1">
        <a:alpha val="62000"/>
      </a:schemeClr>
    </a:solid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970" b="1" i="0" u="none" strike="noStrike" kern="1200" spc="0" baseline="0">
                <a:solidFill>
                  <a:schemeClr val="tx1"/>
                </a:solidFill>
                <a:latin typeface="Arial" charset="0"/>
                <a:ea typeface="Arial" charset="0"/>
                <a:cs typeface="Arial" charset="0"/>
              </a:defRPr>
            </a:pPr>
            <a:r>
              <a:rPr lang="en-US" sz="3600" b="1" dirty="0">
                <a:solidFill>
                  <a:schemeClr val="tx1"/>
                </a:solidFill>
                <a:latin typeface="Arial" charset="0"/>
                <a:ea typeface="Arial" charset="0"/>
                <a:cs typeface="Arial" charset="0"/>
              </a:rPr>
              <a:t>Chart</a:t>
            </a:r>
            <a:r>
              <a:rPr lang="en-US" sz="3600" b="1" baseline="0" dirty="0">
                <a:solidFill>
                  <a:schemeClr val="tx1"/>
                </a:solidFill>
                <a:latin typeface="Arial" charset="0"/>
                <a:ea typeface="Arial" charset="0"/>
                <a:cs typeface="Arial" charset="0"/>
              </a:rPr>
              <a:t> Title</a:t>
            </a:r>
            <a:endParaRPr lang="en-US" sz="3600" b="1" dirty="0">
              <a:solidFill>
                <a:schemeClr val="tx1"/>
              </a:solidFill>
              <a:latin typeface="Arial" charset="0"/>
              <a:ea typeface="Arial" charset="0"/>
              <a:cs typeface="Arial" charset="0"/>
            </a:endParaRPr>
          </a:p>
        </c:rich>
      </c:tx>
      <c:layout>
        <c:manualLayout>
          <c:xMode val="edge"/>
          <c:yMode val="edge"/>
          <c:x val="0.38284917498069099"/>
          <c:y val="2.46956303721842E-2"/>
        </c:manualLayout>
      </c:layout>
      <c:overlay val="0"/>
      <c:spPr>
        <a:noFill/>
        <a:ln w="37084">
          <a:noFill/>
        </a:ln>
      </c:spPr>
    </c:title>
    <c:autoTitleDeleted val="0"/>
    <c:plotArea>
      <c:layout>
        <c:manualLayout>
          <c:layoutTarget val="inner"/>
          <c:xMode val="edge"/>
          <c:yMode val="edge"/>
          <c:x val="5.9650506024880201E-2"/>
          <c:y val="0.189494614595316"/>
          <c:w val="0.89237340955380096"/>
          <c:h val="0.61769158787392597"/>
        </c:manualLayout>
      </c:layout>
      <c:barChart>
        <c:barDir val="col"/>
        <c:grouping val="clustered"/>
        <c:varyColors val="0"/>
        <c:ser>
          <c:idx val="0"/>
          <c:order val="0"/>
          <c:tx>
            <c:strRef>
              <c:f>Sheet1!$B$1</c:f>
              <c:strCache>
                <c:ptCount val="1"/>
                <c:pt idx="0">
                  <c:v>Series 1</c:v>
                </c:pt>
              </c:strCache>
            </c:strRef>
          </c:tx>
          <c:spPr>
            <a:solidFill>
              <a:srgbClr val="005BBB"/>
            </a:solidFill>
            <a:ln w="37084">
              <a:noFill/>
            </a:ln>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88D0-43C7-958C-DB2946D23DE5}"/>
            </c:ext>
          </c:extLst>
        </c:ser>
        <c:ser>
          <c:idx val="1"/>
          <c:order val="1"/>
          <c:tx>
            <c:strRef>
              <c:f>Sheet1!$C$1</c:f>
              <c:strCache>
                <c:ptCount val="1"/>
                <c:pt idx="0">
                  <c:v>Series 2</c:v>
                </c:pt>
              </c:strCache>
            </c:strRef>
          </c:tx>
          <c:spPr>
            <a:solidFill>
              <a:srgbClr val="41B6E6"/>
            </a:solidFill>
            <a:ln w="37084">
              <a:noFill/>
            </a:ln>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88D0-43C7-958C-DB2946D23DE5}"/>
            </c:ext>
          </c:extLst>
        </c:ser>
        <c:ser>
          <c:idx val="2"/>
          <c:order val="2"/>
          <c:tx>
            <c:strRef>
              <c:f>Sheet1!$D$1</c:f>
              <c:strCache>
                <c:ptCount val="1"/>
                <c:pt idx="0">
                  <c:v>Series 3</c:v>
                </c:pt>
              </c:strCache>
            </c:strRef>
          </c:tx>
          <c:spPr>
            <a:solidFill>
              <a:srgbClr val="F9B029"/>
            </a:solidFill>
            <a:ln w="37084">
              <a:noFill/>
            </a:ln>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88D0-43C7-958C-DB2946D23DE5}"/>
            </c:ext>
          </c:extLst>
        </c:ser>
        <c:dLbls>
          <c:showLegendKey val="0"/>
          <c:showVal val="0"/>
          <c:showCatName val="0"/>
          <c:showSerName val="0"/>
          <c:showPercent val="0"/>
          <c:showBubbleSize val="0"/>
        </c:dLbls>
        <c:gapWidth val="219"/>
        <c:overlap val="-27"/>
        <c:axId val="-2119232176"/>
        <c:axId val="-2119371456"/>
      </c:barChart>
      <c:catAx>
        <c:axId val="-2119232176"/>
        <c:scaling>
          <c:orientation val="minMax"/>
        </c:scaling>
        <c:delete val="0"/>
        <c:axPos val="b"/>
        <c:numFmt formatCode="General" sourceLinked="1"/>
        <c:majorTickMark val="none"/>
        <c:minorTickMark val="none"/>
        <c:tickLblPos val="nextTo"/>
        <c:spPr>
          <a:noFill/>
          <a:ln w="87983" cap="flat" cmpd="sng" algn="ctr">
            <a:solidFill>
              <a:schemeClr val="bg2">
                <a:lumMod val="50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charset="0"/>
                <a:ea typeface="Arial" charset="0"/>
                <a:cs typeface="Arial" charset="0"/>
              </a:defRPr>
            </a:pPr>
            <a:endParaRPr lang="en-US"/>
          </a:p>
        </c:txPr>
        <c:crossAx val="-2119371456"/>
        <c:crosses val="autoZero"/>
        <c:auto val="1"/>
        <c:lblAlgn val="ctr"/>
        <c:lblOffset val="100"/>
        <c:noMultiLvlLbl val="0"/>
      </c:catAx>
      <c:valAx>
        <c:axId val="-2119371456"/>
        <c:scaling>
          <c:orientation val="minMax"/>
        </c:scaling>
        <c:delete val="0"/>
        <c:axPos val="l"/>
        <c:majorGridlines>
          <c:spPr>
            <a:ln w="20304" cap="flat" cmpd="sng" algn="ctr">
              <a:solidFill>
                <a:schemeClr val="tx1">
                  <a:lumMod val="60000"/>
                  <a:lumOff val="40000"/>
                </a:schemeClr>
              </a:solidFill>
              <a:prstDash val="dash"/>
              <a:round/>
            </a:ln>
            <a:effectLst/>
          </c:spPr>
        </c:majorGridlines>
        <c:numFmt formatCode="General" sourceLinked="1"/>
        <c:majorTickMark val="none"/>
        <c:minorTickMark val="none"/>
        <c:tickLblPos val="nextTo"/>
        <c:spPr>
          <a:ln w="9271">
            <a:noFill/>
          </a:ln>
        </c:spPr>
        <c:txPr>
          <a:bodyPr rot="-60000000" spcFirstLastPara="1" vertOverflow="ellipsis" vert="horz" wrap="square" anchor="ctr" anchorCtr="1"/>
          <a:lstStyle/>
          <a:p>
            <a:pPr>
              <a:defRPr sz="2552" b="0" i="0" u="none" strike="noStrike" kern="1200" baseline="0">
                <a:solidFill>
                  <a:schemeClr val="tx1"/>
                </a:solidFill>
                <a:latin typeface="Arial" charset="0"/>
                <a:ea typeface="Arial" charset="0"/>
                <a:cs typeface="Arial" charset="0"/>
              </a:defRPr>
            </a:pPr>
            <a:endParaRPr lang="en-US"/>
          </a:p>
        </c:txPr>
        <c:crossAx val="-2119232176"/>
        <c:crosses val="autoZero"/>
        <c:crossBetween val="between"/>
      </c:valAx>
      <c:spPr>
        <a:noFill/>
        <a:ln w="37084">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en-US"/>
          </a:p>
        </c:txPr>
      </c:legendEntry>
      <c:layout>
        <c:manualLayout>
          <c:xMode val="edge"/>
          <c:yMode val="edge"/>
          <c:x val="0.24603309371156001"/>
          <c:y val="0.93121241547064004"/>
          <c:w val="0.49653017319412801"/>
          <c:h val="6.0968015008725798E-2"/>
        </c:manualLayout>
      </c:layout>
      <c:overlay val="0"/>
      <c:spPr>
        <a:noFill/>
        <a:ln w="37084">
          <a:noFill/>
        </a:ln>
      </c:spPr>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en-US"/>
        </a:p>
      </c:txPr>
    </c:legend>
    <c:plotVisOnly val="1"/>
    <c:dispBlanksAs val="gap"/>
    <c:showDLblsOverMax val="0"/>
  </c:chart>
  <c:spPr>
    <a:solidFill>
      <a:schemeClr val="bg1">
        <a:alpha val="62000"/>
      </a:schemeClr>
    </a:solidFill>
    <a:ln>
      <a:noFill/>
    </a:ln>
    <a:effectLst/>
  </c:spPr>
  <c:txPr>
    <a:bodyPr/>
    <a:lstStyle/>
    <a:p>
      <a:pPr>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9615C9-C6F1-014D-A3A7-7A5DB4A377FE}" type="doc">
      <dgm:prSet loTypeId="urn:microsoft.com/office/officeart/2005/8/layout/pyramid1" loCatId="" qsTypeId="urn:microsoft.com/office/officeart/2005/8/quickstyle/simple1" qsCatId="simple" csTypeId="urn:microsoft.com/office/officeart/2005/8/colors/accent1_2" csCatId="accent1" phldr="1"/>
      <dgm:spPr/>
    </dgm:pt>
    <dgm:pt modelId="{F2A80D4E-DCDF-DD47-B0A0-103201ABFF8D}">
      <dgm:prSet phldrT="[Text]" custT="1"/>
      <dgm:spPr>
        <a:solidFill>
          <a:srgbClr val="F9B029"/>
        </a:solidFill>
        <a:ln>
          <a:solidFill>
            <a:schemeClr val="lt1">
              <a:hueOff val="0"/>
              <a:satOff val="0"/>
              <a:lumOff val="0"/>
            </a:schemeClr>
          </a:solidFill>
        </a:ln>
      </dgm:spPr>
      <dgm:t>
        <a:bodyPr anchor="b"/>
        <a:lstStyle/>
        <a:p>
          <a:r>
            <a:rPr lang="en-US" sz="2800" dirty="0">
              <a:solidFill>
                <a:schemeClr val="bg1"/>
              </a:solidFill>
            </a:rPr>
            <a:t>Series 1</a:t>
          </a:r>
          <a:br>
            <a:rPr lang="en-US" sz="2800" dirty="0">
              <a:solidFill>
                <a:schemeClr val="bg1"/>
              </a:solidFill>
            </a:rPr>
          </a:br>
          <a:endParaRPr lang="en-US" sz="1400" dirty="0">
            <a:solidFill>
              <a:schemeClr val="bg1"/>
            </a:solidFill>
          </a:endParaRPr>
        </a:p>
      </dgm:t>
    </dgm:pt>
    <dgm:pt modelId="{AAE9F486-967B-F741-A320-903B7BAD1BB6}" type="parTrans" cxnId="{5F0B9C5A-22D4-104D-A6D7-3D8E89847F26}">
      <dgm:prSet/>
      <dgm:spPr/>
      <dgm:t>
        <a:bodyPr/>
        <a:lstStyle/>
        <a:p>
          <a:endParaRPr lang="en-US"/>
        </a:p>
      </dgm:t>
    </dgm:pt>
    <dgm:pt modelId="{F9FAAC82-4768-9541-B270-7F034CA5B77C}" type="sibTrans" cxnId="{5F0B9C5A-22D4-104D-A6D7-3D8E89847F26}">
      <dgm:prSet/>
      <dgm:spPr/>
      <dgm:t>
        <a:bodyPr/>
        <a:lstStyle/>
        <a:p>
          <a:endParaRPr lang="en-US"/>
        </a:p>
      </dgm:t>
    </dgm:pt>
    <dgm:pt modelId="{7AF5E0A5-A3D5-5044-9AE9-85D2AACDE2EC}">
      <dgm:prSet phldrT="[Text]" custT="1"/>
      <dgm:spPr>
        <a:solidFill>
          <a:schemeClr val="accent2"/>
        </a:solidFill>
        <a:ln w="63500">
          <a:solidFill>
            <a:schemeClr val="bg1"/>
          </a:solidFill>
        </a:ln>
      </dgm:spPr>
      <dgm:t>
        <a:bodyPr anchor="b"/>
        <a:lstStyle/>
        <a:p>
          <a:pPr>
            <a:lnSpc>
              <a:spcPct val="100000"/>
            </a:lnSpc>
          </a:pPr>
          <a:r>
            <a:rPr lang="en-US" sz="2800" dirty="0">
              <a:solidFill>
                <a:schemeClr val="bg1"/>
              </a:solidFill>
            </a:rPr>
            <a:t>Series 2</a:t>
          </a:r>
        </a:p>
        <a:p>
          <a:pPr>
            <a:lnSpc>
              <a:spcPct val="100000"/>
            </a:lnSpc>
          </a:pPr>
          <a:endParaRPr lang="en-US" sz="1400" dirty="0">
            <a:solidFill>
              <a:schemeClr val="bg1"/>
            </a:solidFill>
          </a:endParaRPr>
        </a:p>
      </dgm:t>
    </dgm:pt>
    <dgm:pt modelId="{AB25051B-11ED-0545-8F30-6F13878D99BD}" type="parTrans" cxnId="{34D98D55-F8AB-774C-B43B-231FBFEC5E76}">
      <dgm:prSet/>
      <dgm:spPr/>
      <dgm:t>
        <a:bodyPr/>
        <a:lstStyle/>
        <a:p>
          <a:endParaRPr lang="en-US"/>
        </a:p>
      </dgm:t>
    </dgm:pt>
    <dgm:pt modelId="{A0BD8C14-DE4E-A647-A64E-204A7E481B5F}" type="sibTrans" cxnId="{34D98D55-F8AB-774C-B43B-231FBFEC5E76}">
      <dgm:prSet/>
      <dgm:spPr/>
      <dgm:t>
        <a:bodyPr/>
        <a:lstStyle/>
        <a:p>
          <a:endParaRPr lang="en-US"/>
        </a:p>
      </dgm:t>
    </dgm:pt>
    <dgm:pt modelId="{B9FB34F6-F115-BA4C-A756-11366D60939C}">
      <dgm:prSet phldrT="[Text]" custT="1"/>
      <dgm:spPr>
        <a:solidFill>
          <a:srgbClr val="0B6CB1"/>
        </a:solidFill>
        <a:ln w="63500">
          <a:solidFill>
            <a:schemeClr val="bg1"/>
          </a:solidFill>
        </a:ln>
      </dgm:spPr>
      <dgm:t>
        <a:bodyPr anchor="b"/>
        <a:lstStyle/>
        <a:p>
          <a:r>
            <a:rPr lang="en-US" sz="2800" dirty="0">
              <a:solidFill>
                <a:schemeClr val="bg1"/>
              </a:solidFill>
            </a:rPr>
            <a:t>Series 3</a:t>
          </a:r>
        </a:p>
        <a:p>
          <a:endParaRPr lang="en-US" sz="1400" dirty="0">
            <a:solidFill>
              <a:schemeClr val="bg1"/>
            </a:solidFill>
          </a:endParaRPr>
        </a:p>
      </dgm:t>
    </dgm:pt>
    <dgm:pt modelId="{AEDBE2E2-9C0E-DD46-9BA3-5962025226F9}" type="parTrans" cxnId="{9315592A-3DBF-904F-9DA5-8A88DCCC5AFB}">
      <dgm:prSet/>
      <dgm:spPr/>
      <dgm:t>
        <a:bodyPr/>
        <a:lstStyle/>
        <a:p>
          <a:endParaRPr lang="en-US"/>
        </a:p>
      </dgm:t>
    </dgm:pt>
    <dgm:pt modelId="{2058F22C-38E1-1B48-B638-4BF7908D4337}" type="sibTrans" cxnId="{9315592A-3DBF-904F-9DA5-8A88DCCC5AFB}">
      <dgm:prSet/>
      <dgm:spPr/>
      <dgm:t>
        <a:bodyPr/>
        <a:lstStyle/>
        <a:p>
          <a:endParaRPr lang="en-US"/>
        </a:p>
      </dgm:t>
    </dgm:pt>
    <dgm:pt modelId="{CC3A4FC8-1BA9-9048-BB1E-D88C367138D1}" type="pres">
      <dgm:prSet presAssocID="{AC9615C9-C6F1-014D-A3A7-7A5DB4A377FE}" presName="Name0" presStyleCnt="0">
        <dgm:presLayoutVars>
          <dgm:dir/>
          <dgm:animLvl val="lvl"/>
          <dgm:resizeHandles val="exact"/>
        </dgm:presLayoutVars>
      </dgm:prSet>
      <dgm:spPr/>
    </dgm:pt>
    <dgm:pt modelId="{C127AABA-8910-AC41-9833-0CFA9A9DF82B}" type="pres">
      <dgm:prSet presAssocID="{F2A80D4E-DCDF-DD47-B0A0-103201ABFF8D}" presName="Name8" presStyleCnt="0"/>
      <dgm:spPr/>
    </dgm:pt>
    <dgm:pt modelId="{3B50DBC0-D324-CC48-814E-1224FFB23FF8}" type="pres">
      <dgm:prSet presAssocID="{F2A80D4E-DCDF-DD47-B0A0-103201ABFF8D}" presName="level" presStyleLbl="node1" presStyleIdx="0" presStyleCnt="3">
        <dgm:presLayoutVars>
          <dgm:chMax val="1"/>
          <dgm:bulletEnabled val="1"/>
        </dgm:presLayoutVars>
      </dgm:prSet>
      <dgm:spPr/>
    </dgm:pt>
    <dgm:pt modelId="{3FE82FCB-BBCE-5F47-A785-76048297C6FA}" type="pres">
      <dgm:prSet presAssocID="{F2A80D4E-DCDF-DD47-B0A0-103201ABFF8D}" presName="levelTx" presStyleLbl="revTx" presStyleIdx="0" presStyleCnt="0">
        <dgm:presLayoutVars>
          <dgm:chMax val="1"/>
          <dgm:bulletEnabled val="1"/>
        </dgm:presLayoutVars>
      </dgm:prSet>
      <dgm:spPr/>
    </dgm:pt>
    <dgm:pt modelId="{4930E1E6-F99E-4A40-AC26-A9A216241580}" type="pres">
      <dgm:prSet presAssocID="{7AF5E0A5-A3D5-5044-9AE9-85D2AACDE2EC}" presName="Name8" presStyleCnt="0"/>
      <dgm:spPr/>
    </dgm:pt>
    <dgm:pt modelId="{49FAE39A-B2CF-D944-B834-B2EF233A6F89}" type="pres">
      <dgm:prSet presAssocID="{7AF5E0A5-A3D5-5044-9AE9-85D2AACDE2EC}" presName="level" presStyleLbl="node1" presStyleIdx="1" presStyleCnt="3" custScaleY="63853" custLinFactNeighborY="0">
        <dgm:presLayoutVars>
          <dgm:chMax val="1"/>
          <dgm:bulletEnabled val="1"/>
        </dgm:presLayoutVars>
      </dgm:prSet>
      <dgm:spPr/>
    </dgm:pt>
    <dgm:pt modelId="{F72C514A-07FD-0547-BA87-CE0EC865697F}" type="pres">
      <dgm:prSet presAssocID="{7AF5E0A5-A3D5-5044-9AE9-85D2AACDE2EC}" presName="levelTx" presStyleLbl="revTx" presStyleIdx="0" presStyleCnt="0">
        <dgm:presLayoutVars>
          <dgm:chMax val="1"/>
          <dgm:bulletEnabled val="1"/>
        </dgm:presLayoutVars>
      </dgm:prSet>
      <dgm:spPr/>
    </dgm:pt>
    <dgm:pt modelId="{8E501972-DD45-2241-8C2D-ABBD79CD69F3}" type="pres">
      <dgm:prSet presAssocID="{B9FB34F6-F115-BA4C-A756-11366D60939C}" presName="Name8" presStyleCnt="0"/>
      <dgm:spPr/>
    </dgm:pt>
    <dgm:pt modelId="{A8C62C20-56D4-5948-84F0-B67C9C2CF512}" type="pres">
      <dgm:prSet presAssocID="{B9FB34F6-F115-BA4C-A756-11366D60939C}" presName="level" presStyleLbl="node1" presStyleIdx="2" presStyleCnt="3" custScaleY="100000" custLinFactNeighborX="1710" custLinFactNeighborY="8901">
        <dgm:presLayoutVars>
          <dgm:chMax val="1"/>
          <dgm:bulletEnabled val="1"/>
        </dgm:presLayoutVars>
      </dgm:prSet>
      <dgm:spPr/>
    </dgm:pt>
    <dgm:pt modelId="{011EBD37-4648-414E-9EBF-6A4C6B6DAA1E}" type="pres">
      <dgm:prSet presAssocID="{B9FB34F6-F115-BA4C-A756-11366D60939C}" presName="levelTx" presStyleLbl="revTx" presStyleIdx="0" presStyleCnt="0">
        <dgm:presLayoutVars>
          <dgm:chMax val="1"/>
          <dgm:bulletEnabled val="1"/>
        </dgm:presLayoutVars>
      </dgm:prSet>
      <dgm:spPr/>
    </dgm:pt>
  </dgm:ptLst>
  <dgm:cxnLst>
    <dgm:cxn modelId="{2AAD4B24-5167-DC45-9903-49CEC76F5C63}" type="presOf" srcId="{F2A80D4E-DCDF-DD47-B0A0-103201ABFF8D}" destId="{3FE82FCB-BBCE-5F47-A785-76048297C6FA}" srcOrd="1" destOrd="0" presId="urn:microsoft.com/office/officeart/2005/8/layout/pyramid1"/>
    <dgm:cxn modelId="{9315592A-3DBF-904F-9DA5-8A88DCCC5AFB}" srcId="{AC9615C9-C6F1-014D-A3A7-7A5DB4A377FE}" destId="{B9FB34F6-F115-BA4C-A756-11366D60939C}" srcOrd="2" destOrd="0" parTransId="{AEDBE2E2-9C0E-DD46-9BA3-5962025226F9}" sibTransId="{2058F22C-38E1-1B48-B638-4BF7908D4337}"/>
    <dgm:cxn modelId="{34D98D55-F8AB-774C-B43B-231FBFEC5E76}" srcId="{AC9615C9-C6F1-014D-A3A7-7A5DB4A377FE}" destId="{7AF5E0A5-A3D5-5044-9AE9-85D2AACDE2EC}" srcOrd="1" destOrd="0" parTransId="{AB25051B-11ED-0545-8F30-6F13878D99BD}" sibTransId="{A0BD8C14-DE4E-A647-A64E-204A7E481B5F}"/>
    <dgm:cxn modelId="{9E553657-81E7-1740-9A9F-FADD12A131DC}" type="presOf" srcId="{F2A80D4E-DCDF-DD47-B0A0-103201ABFF8D}" destId="{3B50DBC0-D324-CC48-814E-1224FFB23FF8}" srcOrd="0" destOrd="0" presId="urn:microsoft.com/office/officeart/2005/8/layout/pyramid1"/>
    <dgm:cxn modelId="{5F0B9C5A-22D4-104D-A6D7-3D8E89847F26}" srcId="{AC9615C9-C6F1-014D-A3A7-7A5DB4A377FE}" destId="{F2A80D4E-DCDF-DD47-B0A0-103201ABFF8D}" srcOrd="0" destOrd="0" parTransId="{AAE9F486-967B-F741-A320-903B7BAD1BB6}" sibTransId="{F9FAAC82-4768-9541-B270-7F034CA5B77C}"/>
    <dgm:cxn modelId="{A3FDC382-1A37-6E43-AA12-844E280DAE5E}" type="presOf" srcId="{7AF5E0A5-A3D5-5044-9AE9-85D2AACDE2EC}" destId="{F72C514A-07FD-0547-BA87-CE0EC865697F}" srcOrd="1" destOrd="0" presId="urn:microsoft.com/office/officeart/2005/8/layout/pyramid1"/>
    <dgm:cxn modelId="{3184AA83-CB55-9A43-89B2-C0EF569EFB56}" type="presOf" srcId="{7AF5E0A5-A3D5-5044-9AE9-85D2AACDE2EC}" destId="{49FAE39A-B2CF-D944-B834-B2EF233A6F89}" srcOrd="0" destOrd="0" presId="urn:microsoft.com/office/officeart/2005/8/layout/pyramid1"/>
    <dgm:cxn modelId="{9C05F29C-DDCC-5F46-B8B9-BF13713EF8F6}" type="presOf" srcId="{B9FB34F6-F115-BA4C-A756-11366D60939C}" destId="{A8C62C20-56D4-5948-84F0-B67C9C2CF512}" srcOrd="0" destOrd="0" presId="urn:microsoft.com/office/officeart/2005/8/layout/pyramid1"/>
    <dgm:cxn modelId="{A43D2FB3-D2CC-0241-A9CA-9FC1E7331734}" type="presOf" srcId="{B9FB34F6-F115-BA4C-A756-11366D60939C}" destId="{011EBD37-4648-414E-9EBF-6A4C6B6DAA1E}" srcOrd="1" destOrd="0" presId="urn:microsoft.com/office/officeart/2005/8/layout/pyramid1"/>
    <dgm:cxn modelId="{6677B6F4-8C6C-174F-85CF-E8C113366D99}" type="presOf" srcId="{AC9615C9-C6F1-014D-A3A7-7A5DB4A377FE}" destId="{CC3A4FC8-1BA9-9048-BB1E-D88C367138D1}" srcOrd="0" destOrd="0" presId="urn:microsoft.com/office/officeart/2005/8/layout/pyramid1"/>
    <dgm:cxn modelId="{7B23D2F1-0A81-804D-8D21-11A4E8D39535}" type="presParOf" srcId="{CC3A4FC8-1BA9-9048-BB1E-D88C367138D1}" destId="{C127AABA-8910-AC41-9833-0CFA9A9DF82B}" srcOrd="0" destOrd="0" presId="urn:microsoft.com/office/officeart/2005/8/layout/pyramid1"/>
    <dgm:cxn modelId="{9201DFD2-1C4A-5440-A895-33A27C551A45}" type="presParOf" srcId="{C127AABA-8910-AC41-9833-0CFA9A9DF82B}" destId="{3B50DBC0-D324-CC48-814E-1224FFB23FF8}" srcOrd="0" destOrd="0" presId="urn:microsoft.com/office/officeart/2005/8/layout/pyramid1"/>
    <dgm:cxn modelId="{9ECF4152-FE75-7246-9C9A-58B77B488740}" type="presParOf" srcId="{C127AABA-8910-AC41-9833-0CFA9A9DF82B}" destId="{3FE82FCB-BBCE-5F47-A785-76048297C6FA}" srcOrd="1" destOrd="0" presId="urn:microsoft.com/office/officeart/2005/8/layout/pyramid1"/>
    <dgm:cxn modelId="{7DC72585-59B4-F14D-8510-BCDCCECCDE98}" type="presParOf" srcId="{CC3A4FC8-1BA9-9048-BB1E-D88C367138D1}" destId="{4930E1E6-F99E-4A40-AC26-A9A216241580}" srcOrd="1" destOrd="0" presId="urn:microsoft.com/office/officeart/2005/8/layout/pyramid1"/>
    <dgm:cxn modelId="{20B25833-AA3F-FC4C-A87F-6FA615AF8CEE}" type="presParOf" srcId="{4930E1E6-F99E-4A40-AC26-A9A216241580}" destId="{49FAE39A-B2CF-D944-B834-B2EF233A6F89}" srcOrd="0" destOrd="0" presId="urn:microsoft.com/office/officeart/2005/8/layout/pyramid1"/>
    <dgm:cxn modelId="{D2FFCCF7-6487-ED47-B8F1-951FBD492B81}" type="presParOf" srcId="{4930E1E6-F99E-4A40-AC26-A9A216241580}" destId="{F72C514A-07FD-0547-BA87-CE0EC865697F}" srcOrd="1" destOrd="0" presId="urn:microsoft.com/office/officeart/2005/8/layout/pyramid1"/>
    <dgm:cxn modelId="{BFABFF3D-69D0-F748-AA25-11EA3435E763}" type="presParOf" srcId="{CC3A4FC8-1BA9-9048-BB1E-D88C367138D1}" destId="{8E501972-DD45-2241-8C2D-ABBD79CD69F3}" srcOrd="2" destOrd="0" presId="urn:microsoft.com/office/officeart/2005/8/layout/pyramid1"/>
    <dgm:cxn modelId="{F2ECE68E-06EE-1A41-A5B1-4C26B85C9CF5}" type="presParOf" srcId="{8E501972-DD45-2241-8C2D-ABBD79CD69F3}" destId="{A8C62C20-56D4-5948-84F0-B67C9C2CF512}" srcOrd="0" destOrd="0" presId="urn:microsoft.com/office/officeart/2005/8/layout/pyramid1"/>
    <dgm:cxn modelId="{5F78994C-F735-684D-BD17-EF68F622ACA0}" type="presParOf" srcId="{8E501972-DD45-2241-8C2D-ABBD79CD69F3}" destId="{011EBD37-4648-414E-9EBF-6A4C6B6DAA1E}" srcOrd="1" destOrd="0" presId="urn:microsoft.com/office/officeart/2005/8/layout/pyramid1"/>
  </dgm:cxnLst>
  <dgm:bg/>
  <dgm:whole/>
  <dgm:extLst>
    <a:ext uri="http://schemas.microsoft.com/office/drawing/2008/diagram">
      <dsp:dataModelExt xmlns:dsp="http://schemas.microsoft.com/office/drawing/2008/diagram" relId="rId13"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AC9615C9-C6F1-014D-A3A7-7A5DB4A377FE}" type="doc">
      <dgm:prSet loTypeId="urn:microsoft.com/office/officeart/2005/8/layout/pyramid1" loCatId="" qsTypeId="urn:microsoft.com/office/officeart/2005/8/quickstyle/simple1" qsCatId="simple" csTypeId="urn:microsoft.com/office/officeart/2005/8/colors/accent1_2" csCatId="accent1" phldr="1"/>
      <dgm:spPr/>
    </dgm:pt>
    <dgm:pt modelId="{F2A80D4E-DCDF-DD47-B0A0-103201ABFF8D}">
      <dgm:prSet phldrT="[Text]" custT="1"/>
      <dgm:spPr>
        <a:solidFill>
          <a:srgbClr val="F9B029"/>
        </a:solidFill>
        <a:ln>
          <a:solidFill>
            <a:schemeClr val="lt1">
              <a:hueOff val="0"/>
              <a:satOff val="0"/>
              <a:lumOff val="0"/>
            </a:schemeClr>
          </a:solidFill>
        </a:ln>
      </dgm:spPr>
      <dgm:t>
        <a:bodyPr anchor="b"/>
        <a:lstStyle/>
        <a:p>
          <a:r>
            <a:rPr lang="en-US" sz="2800" dirty="0">
              <a:solidFill>
                <a:schemeClr val="bg1"/>
              </a:solidFill>
            </a:rPr>
            <a:t>Series 1</a:t>
          </a:r>
          <a:br>
            <a:rPr lang="en-US" sz="2800" dirty="0">
              <a:solidFill>
                <a:schemeClr val="bg1"/>
              </a:solidFill>
            </a:rPr>
          </a:br>
          <a:endParaRPr lang="en-US" sz="1400" dirty="0">
            <a:solidFill>
              <a:schemeClr val="bg1"/>
            </a:solidFill>
          </a:endParaRPr>
        </a:p>
      </dgm:t>
    </dgm:pt>
    <dgm:pt modelId="{AAE9F486-967B-F741-A320-903B7BAD1BB6}" type="parTrans" cxnId="{5F0B9C5A-22D4-104D-A6D7-3D8E89847F26}">
      <dgm:prSet/>
      <dgm:spPr/>
      <dgm:t>
        <a:bodyPr/>
        <a:lstStyle/>
        <a:p>
          <a:endParaRPr lang="en-US"/>
        </a:p>
      </dgm:t>
    </dgm:pt>
    <dgm:pt modelId="{F9FAAC82-4768-9541-B270-7F034CA5B77C}" type="sibTrans" cxnId="{5F0B9C5A-22D4-104D-A6D7-3D8E89847F26}">
      <dgm:prSet/>
      <dgm:spPr/>
      <dgm:t>
        <a:bodyPr/>
        <a:lstStyle/>
        <a:p>
          <a:endParaRPr lang="en-US"/>
        </a:p>
      </dgm:t>
    </dgm:pt>
    <dgm:pt modelId="{7AF5E0A5-A3D5-5044-9AE9-85D2AACDE2EC}">
      <dgm:prSet phldrT="[Text]" custT="1"/>
      <dgm:spPr>
        <a:solidFill>
          <a:schemeClr val="accent2"/>
        </a:solidFill>
        <a:ln w="63500">
          <a:solidFill>
            <a:schemeClr val="bg1"/>
          </a:solidFill>
        </a:ln>
      </dgm:spPr>
      <dgm:t>
        <a:bodyPr anchor="b"/>
        <a:lstStyle/>
        <a:p>
          <a:pPr>
            <a:lnSpc>
              <a:spcPct val="100000"/>
            </a:lnSpc>
          </a:pPr>
          <a:r>
            <a:rPr lang="en-US" sz="2800" dirty="0">
              <a:solidFill>
                <a:schemeClr val="bg1"/>
              </a:solidFill>
            </a:rPr>
            <a:t>Series 2</a:t>
          </a:r>
        </a:p>
        <a:p>
          <a:pPr>
            <a:lnSpc>
              <a:spcPct val="100000"/>
            </a:lnSpc>
          </a:pPr>
          <a:endParaRPr lang="en-US" sz="1400" dirty="0">
            <a:solidFill>
              <a:schemeClr val="bg1"/>
            </a:solidFill>
          </a:endParaRPr>
        </a:p>
      </dgm:t>
    </dgm:pt>
    <dgm:pt modelId="{AB25051B-11ED-0545-8F30-6F13878D99BD}" type="parTrans" cxnId="{34D98D55-F8AB-774C-B43B-231FBFEC5E76}">
      <dgm:prSet/>
      <dgm:spPr/>
      <dgm:t>
        <a:bodyPr/>
        <a:lstStyle/>
        <a:p>
          <a:endParaRPr lang="en-US"/>
        </a:p>
      </dgm:t>
    </dgm:pt>
    <dgm:pt modelId="{A0BD8C14-DE4E-A647-A64E-204A7E481B5F}" type="sibTrans" cxnId="{34D98D55-F8AB-774C-B43B-231FBFEC5E76}">
      <dgm:prSet/>
      <dgm:spPr/>
      <dgm:t>
        <a:bodyPr/>
        <a:lstStyle/>
        <a:p>
          <a:endParaRPr lang="en-US"/>
        </a:p>
      </dgm:t>
    </dgm:pt>
    <dgm:pt modelId="{B9FB34F6-F115-BA4C-A756-11366D60939C}">
      <dgm:prSet phldrT="[Text]" custT="1"/>
      <dgm:spPr>
        <a:solidFill>
          <a:srgbClr val="0B6CB1"/>
        </a:solidFill>
        <a:ln w="63500">
          <a:solidFill>
            <a:schemeClr val="bg1"/>
          </a:solidFill>
        </a:ln>
      </dgm:spPr>
      <dgm:t>
        <a:bodyPr anchor="b"/>
        <a:lstStyle/>
        <a:p>
          <a:r>
            <a:rPr lang="en-US" sz="2800" dirty="0">
              <a:solidFill>
                <a:schemeClr val="bg1"/>
              </a:solidFill>
            </a:rPr>
            <a:t>Series 3</a:t>
          </a:r>
        </a:p>
        <a:p>
          <a:endParaRPr lang="en-US" sz="1400" dirty="0">
            <a:solidFill>
              <a:schemeClr val="bg1"/>
            </a:solidFill>
          </a:endParaRPr>
        </a:p>
      </dgm:t>
    </dgm:pt>
    <dgm:pt modelId="{AEDBE2E2-9C0E-DD46-9BA3-5962025226F9}" type="parTrans" cxnId="{9315592A-3DBF-904F-9DA5-8A88DCCC5AFB}">
      <dgm:prSet/>
      <dgm:spPr/>
      <dgm:t>
        <a:bodyPr/>
        <a:lstStyle/>
        <a:p>
          <a:endParaRPr lang="en-US"/>
        </a:p>
      </dgm:t>
    </dgm:pt>
    <dgm:pt modelId="{2058F22C-38E1-1B48-B638-4BF7908D4337}" type="sibTrans" cxnId="{9315592A-3DBF-904F-9DA5-8A88DCCC5AFB}">
      <dgm:prSet/>
      <dgm:spPr/>
      <dgm:t>
        <a:bodyPr/>
        <a:lstStyle/>
        <a:p>
          <a:endParaRPr lang="en-US"/>
        </a:p>
      </dgm:t>
    </dgm:pt>
    <dgm:pt modelId="{CC3A4FC8-1BA9-9048-BB1E-D88C367138D1}" type="pres">
      <dgm:prSet presAssocID="{AC9615C9-C6F1-014D-A3A7-7A5DB4A377FE}" presName="Name0" presStyleCnt="0">
        <dgm:presLayoutVars>
          <dgm:dir/>
          <dgm:animLvl val="lvl"/>
          <dgm:resizeHandles val="exact"/>
        </dgm:presLayoutVars>
      </dgm:prSet>
      <dgm:spPr/>
    </dgm:pt>
    <dgm:pt modelId="{C127AABA-8910-AC41-9833-0CFA9A9DF82B}" type="pres">
      <dgm:prSet presAssocID="{F2A80D4E-DCDF-DD47-B0A0-103201ABFF8D}" presName="Name8" presStyleCnt="0"/>
      <dgm:spPr/>
    </dgm:pt>
    <dgm:pt modelId="{3B50DBC0-D324-CC48-814E-1224FFB23FF8}" type="pres">
      <dgm:prSet presAssocID="{F2A80D4E-DCDF-DD47-B0A0-103201ABFF8D}" presName="level" presStyleLbl="node1" presStyleIdx="0" presStyleCnt="3">
        <dgm:presLayoutVars>
          <dgm:chMax val="1"/>
          <dgm:bulletEnabled val="1"/>
        </dgm:presLayoutVars>
      </dgm:prSet>
      <dgm:spPr/>
    </dgm:pt>
    <dgm:pt modelId="{3FE82FCB-BBCE-5F47-A785-76048297C6FA}" type="pres">
      <dgm:prSet presAssocID="{F2A80D4E-DCDF-DD47-B0A0-103201ABFF8D}" presName="levelTx" presStyleLbl="revTx" presStyleIdx="0" presStyleCnt="0">
        <dgm:presLayoutVars>
          <dgm:chMax val="1"/>
          <dgm:bulletEnabled val="1"/>
        </dgm:presLayoutVars>
      </dgm:prSet>
      <dgm:spPr/>
    </dgm:pt>
    <dgm:pt modelId="{4930E1E6-F99E-4A40-AC26-A9A216241580}" type="pres">
      <dgm:prSet presAssocID="{7AF5E0A5-A3D5-5044-9AE9-85D2AACDE2EC}" presName="Name8" presStyleCnt="0"/>
      <dgm:spPr/>
    </dgm:pt>
    <dgm:pt modelId="{49FAE39A-B2CF-D944-B834-B2EF233A6F89}" type="pres">
      <dgm:prSet presAssocID="{7AF5E0A5-A3D5-5044-9AE9-85D2AACDE2EC}" presName="level" presStyleLbl="node1" presStyleIdx="1" presStyleCnt="3" custScaleY="63853" custLinFactNeighborY="0">
        <dgm:presLayoutVars>
          <dgm:chMax val="1"/>
          <dgm:bulletEnabled val="1"/>
        </dgm:presLayoutVars>
      </dgm:prSet>
      <dgm:spPr/>
    </dgm:pt>
    <dgm:pt modelId="{F72C514A-07FD-0547-BA87-CE0EC865697F}" type="pres">
      <dgm:prSet presAssocID="{7AF5E0A5-A3D5-5044-9AE9-85D2AACDE2EC}" presName="levelTx" presStyleLbl="revTx" presStyleIdx="0" presStyleCnt="0">
        <dgm:presLayoutVars>
          <dgm:chMax val="1"/>
          <dgm:bulletEnabled val="1"/>
        </dgm:presLayoutVars>
      </dgm:prSet>
      <dgm:spPr/>
    </dgm:pt>
    <dgm:pt modelId="{8E501972-DD45-2241-8C2D-ABBD79CD69F3}" type="pres">
      <dgm:prSet presAssocID="{B9FB34F6-F115-BA4C-A756-11366D60939C}" presName="Name8" presStyleCnt="0"/>
      <dgm:spPr/>
    </dgm:pt>
    <dgm:pt modelId="{A8C62C20-56D4-5948-84F0-B67C9C2CF512}" type="pres">
      <dgm:prSet presAssocID="{B9FB34F6-F115-BA4C-A756-11366D60939C}" presName="level" presStyleLbl="node1" presStyleIdx="2" presStyleCnt="3" custScaleY="100000" custLinFactNeighborX="1710" custLinFactNeighborY="8901">
        <dgm:presLayoutVars>
          <dgm:chMax val="1"/>
          <dgm:bulletEnabled val="1"/>
        </dgm:presLayoutVars>
      </dgm:prSet>
      <dgm:spPr/>
    </dgm:pt>
    <dgm:pt modelId="{011EBD37-4648-414E-9EBF-6A4C6B6DAA1E}" type="pres">
      <dgm:prSet presAssocID="{B9FB34F6-F115-BA4C-A756-11366D60939C}" presName="levelTx" presStyleLbl="revTx" presStyleIdx="0" presStyleCnt="0">
        <dgm:presLayoutVars>
          <dgm:chMax val="1"/>
          <dgm:bulletEnabled val="1"/>
        </dgm:presLayoutVars>
      </dgm:prSet>
      <dgm:spPr/>
    </dgm:pt>
  </dgm:ptLst>
  <dgm:cxnLst>
    <dgm:cxn modelId="{2AAD4B24-5167-DC45-9903-49CEC76F5C63}" type="presOf" srcId="{F2A80D4E-DCDF-DD47-B0A0-103201ABFF8D}" destId="{3FE82FCB-BBCE-5F47-A785-76048297C6FA}" srcOrd="1" destOrd="0" presId="urn:microsoft.com/office/officeart/2005/8/layout/pyramid1"/>
    <dgm:cxn modelId="{9315592A-3DBF-904F-9DA5-8A88DCCC5AFB}" srcId="{AC9615C9-C6F1-014D-A3A7-7A5DB4A377FE}" destId="{B9FB34F6-F115-BA4C-A756-11366D60939C}" srcOrd="2" destOrd="0" parTransId="{AEDBE2E2-9C0E-DD46-9BA3-5962025226F9}" sibTransId="{2058F22C-38E1-1B48-B638-4BF7908D4337}"/>
    <dgm:cxn modelId="{34D98D55-F8AB-774C-B43B-231FBFEC5E76}" srcId="{AC9615C9-C6F1-014D-A3A7-7A5DB4A377FE}" destId="{7AF5E0A5-A3D5-5044-9AE9-85D2AACDE2EC}" srcOrd="1" destOrd="0" parTransId="{AB25051B-11ED-0545-8F30-6F13878D99BD}" sibTransId="{A0BD8C14-DE4E-A647-A64E-204A7E481B5F}"/>
    <dgm:cxn modelId="{9E553657-81E7-1740-9A9F-FADD12A131DC}" type="presOf" srcId="{F2A80D4E-DCDF-DD47-B0A0-103201ABFF8D}" destId="{3B50DBC0-D324-CC48-814E-1224FFB23FF8}" srcOrd="0" destOrd="0" presId="urn:microsoft.com/office/officeart/2005/8/layout/pyramid1"/>
    <dgm:cxn modelId="{5F0B9C5A-22D4-104D-A6D7-3D8E89847F26}" srcId="{AC9615C9-C6F1-014D-A3A7-7A5DB4A377FE}" destId="{F2A80D4E-DCDF-DD47-B0A0-103201ABFF8D}" srcOrd="0" destOrd="0" parTransId="{AAE9F486-967B-F741-A320-903B7BAD1BB6}" sibTransId="{F9FAAC82-4768-9541-B270-7F034CA5B77C}"/>
    <dgm:cxn modelId="{A3FDC382-1A37-6E43-AA12-844E280DAE5E}" type="presOf" srcId="{7AF5E0A5-A3D5-5044-9AE9-85D2AACDE2EC}" destId="{F72C514A-07FD-0547-BA87-CE0EC865697F}" srcOrd="1" destOrd="0" presId="urn:microsoft.com/office/officeart/2005/8/layout/pyramid1"/>
    <dgm:cxn modelId="{3184AA83-CB55-9A43-89B2-C0EF569EFB56}" type="presOf" srcId="{7AF5E0A5-A3D5-5044-9AE9-85D2AACDE2EC}" destId="{49FAE39A-B2CF-D944-B834-B2EF233A6F89}" srcOrd="0" destOrd="0" presId="urn:microsoft.com/office/officeart/2005/8/layout/pyramid1"/>
    <dgm:cxn modelId="{9C05F29C-DDCC-5F46-B8B9-BF13713EF8F6}" type="presOf" srcId="{B9FB34F6-F115-BA4C-A756-11366D60939C}" destId="{A8C62C20-56D4-5948-84F0-B67C9C2CF512}" srcOrd="0" destOrd="0" presId="urn:microsoft.com/office/officeart/2005/8/layout/pyramid1"/>
    <dgm:cxn modelId="{A43D2FB3-D2CC-0241-A9CA-9FC1E7331734}" type="presOf" srcId="{B9FB34F6-F115-BA4C-A756-11366D60939C}" destId="{011EBD37-4648-414E-9EBF-6A4C6B6DAA1E}" srcOrd="1" destOrd="0" presId="urn:microsoft.com/office/officeart/2005/8/layout/pyramid1"/>
    <dgm:cxn modelId="{6677B6F4-8C6C-174F-85CF-E8C113366D99}" type="presOf" srcId="{AC9615C9-C6F1-014D-A3A7-7A5DB4A377FE}" destId="{CC3A4FC8-1BA9-9048-BB1E-D88C367138D1}" srcOrd="0" destOrd="0" presId="urn:microsoft.com/office/officeart/2005/8/layout/pyramid1"/>
    <dgm:cxn modelId="{7B23D2F1-0A81-804D-8D21-11A4E8D39535}" type="presParOf" srcId="{CC3A4FC8-1BA9-9048-BB1E-D88C367138D1}" destId="{C127AABA-8910-AC41-9833-0CFA9A9DF82B}" srcOrd="0" destOrd="0" presId="urn:microsoft.com/office/officeart/2005/8/layout/pyramid1"/>
    <dgm:cxn modelId="{9201DFD2-1C4A-5440-A895-33A27C551A45}" type="presParOf" srcId="{C127AABA-8910-AC41-9833-0CFA9A9DF82B}" destId="{3B50DBC0-D324-CC48-814E-1224FFB23FF8}" srcOrd="0" destOrd="0" presId="urn:microsoft.com/office/officeart/2005/8/layout/pyramid1"/>
    <dgm:cxn modelId="{9ECF4152-FE75-7246-9C9A-58B77B488740}" type="presParOf" srcId="{C127AABA-8910-AC41-9833-0CFA9A9DF82B}" destId="{3FE82FCB-BBCE-5F47-A785-76048297C6FA}" srcOrd="1" destOrd="0" presId="urn:microsoft.com/office/officeart/2005/8/layout/pyramid1"/>
    <dgm:cxn modelId="{7DC72585-59B4-F14D-8510-BCDCCECCDE98}" type="presParOf" srcId="{CC3A4FC8-1BA9-9048-BB1E-D88C367138D1}" destId="{4930E1E6-F99E-4A40-AC26-A9A216241580}" srcOrd="1" destOrd="0" presId="urn:microsoft.com/office/officeart/2005/8/layout/pyramid1"/>
    <dgm:cxn modelId="{20B25833-AA3F-FC4C-A87F-6FA615AF8CEE}" type="presParOf" srcId="{4930E1E6-F99E-4A40-AC26-A9A216241580}" destId="{49FAE39A-B2CF-D944-B834-B2EF233A6F89}" srcOrd="0" destOrd="0" presId="urn:microsoft.com/office/officeart/2005/8/layout/pyramid1"/>
    <dgm:cxn modelId="{D2FFCCF7-6487-ED47-B8F1-951FBD492B81}" type="presParOf" srcId="{4930E1E6-F99E-4A40-AC26-A9A216241580}" destId="{F72C514A-07FD-0547-BA87-CE0EC865697F}" srcOrd="1" destOrd="0" presId="urn:microsoft.com/office/officeart/2005/8/layout/pyramid1"/>
    <dgm:cxn modelId="{BFABFF3D-69D0-F748-AA25-11EA3435E763}" type="presParOf" srcId="{CC3A4FC8-1BA9-9048-BB1E-D88C367138D1}" destId="{8E501972-DD45-2241-8C2D-ABBD79CD69F3}" srcOrd="2" destOrd="0" presId="urn:microsoft.com/office/officeart/2005/8/layout/pyramid1"/>
    <dgm:cxn modelId="{F2ECE68E-06EE-1A41-A5B1-4C26B85C9CF5}" type="presParOf" srcId="{8E501972-DD45-2241-8C2D-ABBD79CD69F3}" destId="{A8C62C20-56D4-5948-84F0-B67C9C2CF512}" srcOrd="0" destOrd="0" presId="urn:microsoft.com/office/officeart/2005/8/layout/pyramid1"/>
    <dgm:cxn modelId="{5F78994C-F735-684D-BD17-EF68F622ACA0}" type="presParOf" srcId="{8E501972-DD45-2241-8C2D-ABBD79CD69F3}" destId="{011EBD37-4648-414E-9EBF-6A4C6B6DAA1E}" srcOrd="1" destOrd="0" presId="urn:microsoft.com/office/officeart/2005/8/layout/pyramid1"/>
  </dgm:cxnLst>
  <dgm:bg>
    <a:noFill/>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AC9615C9-C6F1-014D-A3A7-7A5DB4A377FE}" type="doc">
      <dgm:prSet loTypeId="urn:microsoft.com/office/officeart/2005/8/layout/pyramid1" loCatId="" qsTypeId="urn:microsoft.com/office/officeart/2005/8/quickstyle/simple1" qsCatId="simple" csTypeId="urn:microsoft.com/office/officeart/2005/8/colors/accent1_2" csCatId="accent1" phldr="1"/>
      <dgm:spPr/>
    </dgm:pt>
    <dgm:pt modelId="{F2A80D4E-DCDF-DD47-B0A0-103201ABFF8D}">
      <dgm:prSet phldrT="[Text]" custT="1"/>
      <dgm:spPr>
        <a:solidFill>
          <a:srgbClr val="F9B029"/>
        </a:solidFill>
        <a:ln>
          <a:solidFill>
            <a:schemeClr val="lt1">
              <a:hueOff val="0"/>
              <a:satOff val="0"/>
              <a:lumOff val="0"/>
            </a:schemeClr>
          </a:solidFill>
        </a:ln>
      </dgm:spPr>
      <dgm:t>
        <a:bodyPr anchor="b"/>
        <a:lstStyle/>
        <a:p>
          <a:r>
            <a:rPr lang="en-US" sz="2800" dirty="0">
              <a:solidFill>
                <a:schemeClr val="bg1"/>
              </a:solidFill>
            </a:rPr>
            <a:t>Series 1</a:t>
          </a:r>
          <a:br>
            <a:rPr lang="en-US" sz="2800" dirty="0">
              <a:solidFill>
                <a:schemeClr val="bg1"/>
              </a:solidFill>
            </a:rPr>
          </a:br>
          <a:endParaRPr lang="en-US" sz="1400" dirty="0">
            <a:solidFill>
              <a:schemeClr val="bg1"/>
            </a:solidFill>
          </a:endParaRPr>
        </a:p>
      </dgm:t>
    </dgm:pt>
    <dgm:pt modelId="{AAE9F486-967B-F741-A320-903B7BAD1BB6}" type="parTrans" cxnId="{5F0B9C5A-22D4-104D-A6D7-3D8E89847F26}">
      <dgm:prSet/>
      <dgm:spPr/>
      <dgm:t>
        <a:bodyPr/>
        <a:lstStyle/>
        <a:p>
          <a:endParaRPr lang="en-US"/>
        </a:p>
      </dgm:t>
    </dgm:pt>
    <dgm:pt modelId="{F9FAAC82-4768-9541-B270-7F034CA5B77C}" type="sibTrans" cxnId="{5F0B9C5A-22D4-104D-A6D7-3D8E89847F26}">
      <dgm:prSet/>
      <dgm:spPr/>
      <dgm:t>
        <a:bodyPr/>
        <a:lstStyle/>
        <a:p>
          <a:endParaRPr lang="en-US"/>
        </a:p>
      </dgm:t>
    </dgm:pt>
    <dgm:pt modelId="{7AF5E0A5-A3D5-5044-9AE9-85D2AACDE2EC}">
      <dgm:prSet phldrT="[Text]" custT="1"/>
      <dgm:spPr>
        <a:solidFill>
          <a:schemeClr val="accent2"/>
        </a:solidFill>
        <a:ln w="63500">
          <a:solidFill>
            <a:schemeClr val="bg1"/>
          </a:solidFill>
        </a:ln>
      </dgm:spPr>
      <dgm:t>
        <a:bodyPr anchor="b"/>
        <a:lstStyle/>
        <a:p>
          <a:pPr>
            <a:lnSpc>
              <a:spcPct val="100000"/>
            </a:lnSpc>
          </a:pPr>
          <a:r>
            <a:rPr lang="en-US" sz="2800" dirty="0">
              <a:solidFill>
                <a:schemeClr val="bg1"/>
              </a:solidFill>
            </a:rPr>
            <a:t>Series 2</a:t>
          </a:r>
        </a:p>
        <a:p>
          <a:pPr>
            <a:lnSpc>
              <a:spcPct val="100000"/>
            </a:lnSpc>
          </a:pPr>
          <a:endParaRPr lang="en-US" sz="1400" dirty="0">
            <a:solidFill>
              <a:schemeClr val="bg1"/>
            </a:solidFill>
          </a:endParaRPr>
        </a:p>
      </dgm:t>
    </dgm:pt>
    <dgm:pt modelId="{AB25051B-11ED-0545-8F30-6F13878D99BD}" type="parTrans" cxnId="{34D98D55-F8AB-774C-B43B-231FBFEC5E76}">
      <dgm:prSet/>
      <dgm:spPr/>
      <dgm:t>
        <a:bodyPr/>
        <a:lstStyle/>
        <a:p>
          <a:endParaRPr lang="en-US"/>
        </a:p>
      </dgm:t>
    </dgm:pt>
    <dgm:pt modelId="{A0BD8C14-DE4E-A647-A64E-204A7E481B5F}" type="sibTrans" cxnId="{34D98D55-F8AB-774C-B43B-231FBFEC5E76}">
      <dgm:prSet/>
      <dgm:spPr/>
      <dgm:t>
        <a:bodyPr/>
        <a:lstStyle/>
        <a:p>
          <a:endParaRPr lang="en-US"/>
        </a:p>
      </dgm:t>
    </dgm:pt>
    <dgm:pt modelId="{B9FB34F6-F115-BA4C-A756-11366D60939C}">
      <dgm:prSet phldrT="[Text]" custT="1"/>
      <dgm:spPr>
        <a:solidFill>
          <a:srgbClr val="0B6CB1"/>
        </a:solidFill>
        <a:ln w="63500">
          <a:solidFill>
            <a:schemeClr val="bg1"/>
          </a:solidFill>
        </a:ln>
      </dgm:spPr>
      <dgm:t>
        <a:bodyPr anchor="b"/>
        <a:lstStyle/>
        <a:p>
          <a:r>
            <a:rPr lang="en-US" sz="2800" dirty="0">
              <a:solidFill>
                <a:schemeClr val="bg1"/>
              </a:solidFill>
            </a:rPr>
            <a:t>Series 3</a:t>
          </a:r>
        </a:p>
        <a:p>
          <a:endParaRPr lang="en-US" sz="1400" dirty="0">
            <a:solidFill>
              <a:schemeClr val="bg1"/>
            </a:solidFill>
          </a:endParaRPr>
        </a:p>
      </dgm:t>
    </dgm:pt>
    <dgm:pt modelId="{AEDBE2E2-9C0E-DD46-9BA3-5962025226F9}" type="parTrans" cxnId="{9315592A-3DBF-904F-9DA5-8A88DCCC5AFB}">
      <dgm:prSet/>
      <dgm:spPr/>
      <dgm:t>
        <a:bodyPr/>
        <a:lstStyle/>
        <a:p>
          <a:endParaRPr lang="en-US"/>
        </a:p>
      </dgm:t>
    </dgm:pt>
    <dgm:pt modelId="{2058F22C-38E1-1B48-B638-4BF7908D4337}" type="sibTrans" cxnId="{9315592A-3DBF-904F-9DA5-8A88DCCC5AFB}">
      <dgm:prSet/>
      <dgm:spPr/>
      <dgm:t>
        <a:bodyPr/>
        <a:lstStyle/>
        <a:p>
          <a:endParaRPr lang="en-US"/>
        </a:p>
      </dgm:t>
    </dgm:pt>
    <dgm:pt modelId="{CC3A4FC8-1BA9-9048-BB1E-D88C367138D1}" type="pres">
      <dgm:prSet presAssocID="{AC9615C9-C6F1-014D-A3A7-7A5DB4A377FE}" presName="Name0" presStyleCnt="0">
        <dgm:presLayoutVars>
          <dgm:dir/>
          <dgm:animLvl val="lvl"/>
          <dgm:resizeHandles val="exact"/>
        </dgm:presLayoutVars>
      </dgm:prSet>
      <dgm:spPr/>
    </dgm:pt>
    <dgm:pt modelId="{C127AABA-8910-AC41-9833-0CFA9A9DF82B}" type="pres">
      <dgm:prSet presAssocID="{F2A80D4E-DCDF-DD47-B0A0-103201ABFF8D}" presName="Name8" presStyleCnt="0"/>
      <dgm:spPr/>
    </dgm:pt>
    <dgm:pt modelId="{3B50DBC0-D324-CC48-814E-1224FFB23FF8}" type="pres">
      <dgm:prSet presAssocID="{F2A80D4E-DCDF-DD47-B0A0-103201ABFF8D}" presName="level" presStyleLbl="node1" presStyleIdx="0" presStyleCnt="3">
        <dgm:presLayoutVars>
          <dgm:chMax val="1"/>
          <dgm:bulletEnabled val="1"/>
        </dgm:presLayoutVars>
      </dgm:prSet>
      <dgm:spPr/>
    </dgm:pt>
    <dgm:pt modelId="{3FE82FCB-BBCE-5F47-A785-76048297C6FA}" type="pres">
      <dgm:prSet presAssocID="{F2A80D4E-DCDF-DD47-B0A0-103201ABFF8D}" presName="levelTx" presStyleLbl="revTx" presStyleIdx="0" presStyleCnt="0">
        <dgm:presLayoutVars>
          <dgm:chMax val="1"/>
          <dgm:bulletEnabled val="1"/>
        </dgm:presLayoutVars>
      </dgm:prSet>
      <dgm:spPr/>
    </dgm:pt>
    <dgm:pt modelId="{4930E1E6-F99E-4A40-AC26-A9A216241580}" type="pres">
      <dgm:prSet presAssocID="{7AF5E0A5-A3D5-5044-9AE9-85D2AACDE2EC}" presName="Name8" presStyleCnt="0"/>
      <dgm:spPr/>
    </dgm:pt>
    <dgm:pt modelId="{49FAE39A-B2CF-D944-B834-B2EF233A6F89}" type="pres">
      <dgm:prSet presAssocID="{7AF5E0A5-A3D5-5044-9AE9-85D2AACDE2EC}" presName="level" presStyleLbl="node1" presStyleIdx="1" presStyleCnt="3" custScaleY="63853" custLinFactNeighborY="0">
        <dgm:presLayoutVars>
          <dgm:chMax val="1"/>
          <dgm:bulletEnabled val="1"/>
        </dgm:presLayoutVars>
      </dgm:prSet>
      <dgm:spPr/>
    </dgm:pt>
    <dgm:pt modelId="{F72C514A-07FD-0547-BA87-CE0EC865697F}" type="pres">
      <dgm:prSet presAssocID="{7AF5E0A5-A3D5-5044-9AE9-85D2AACDE2EC}" presName="levelTx" presStyleLbl="revTx" presStyleIdx="0" presStyleCnt="0">
        <dgm:presLayoutVars>
          <dgm:chMax val="1"/>
          <dgm:bulletEnabled val="1"/>
        </dgm:presLayoutVars>
      </dgm:prSet>
      <dgm:spPr/>
    </dgm:pt>
    <dgm:pt modelId="{8E501972-DD45-2241-8C2D-ABBD79CD69F3}" type="pres">
      <dgm:prSet presAssocID="{B9FB34F6-F115-BA4C-A756-11366D60939C}" presName="Name8" presStyleCnt="0"/>
      <dgm:spPr/>
    </dgm:pt>
    <dgm:pt modelId="{A8C62C20-56D4-5948-84F0-B67C9C2CF512}" type="pres">
      <dgm:prSet presAssocID="{B9FB34F6-F115-BA4C-A756-11366D60939C}" presName="level" presStyleLbl="node1" presStyleIdx="2" presStyleCnt="3" custScaleY="100000" custLinFactNeighborX="1710" custLinFactNeighborY="8901">
        <dgm:presLayoutVars>
          <dgm:chMax val="1"/>
          <dgm:bulletEnabled val="1"/>
        </dgm:presLayoutVars>
      </dgm:prSet>
      <dgm:spPr/>
    </dgm:pt>
    <dgm:pt modelId="{011EBD37-4648-414E-9EBF-6A4C6B6DAA1E}" type="pres">
      <dgm:prSet presAssocID="{B9FB34F6-F115-BA4C-A756-11366D60939C}" presName="levelTx" presStyleLbl="revTx" presStyleIdx="0" presStyleCnt="0">
        <dgm:presLayoutVars>
          <dgm:chMax val="1"/>
          <dgm:bulletEnabled val="1"/>
        </dgm:presLayoutVars>
      </dgm:prSet>
      <dgm:spPr/>
    </dgm:pt>
  </dgm:ptLst>
  <dgm:cxnLst>
    <dgm:cxn modelId="{2AAD4B24-5167-DC45-9903-49CEC76F5C63}" type="presOf" srcId="{F2A80D4E-DCDF-DD47-B0A0-103201ABFF8D}" destId="{3FE82FCB-BBCE-5F47-A785-76048297C6FA}" srcOrd="1" destOrd="0" presId="urn:microsoft.com/office/officeart/2005/8/layout/pyramid1"/>
    <dgm:cxn modelId="{9315592A-3DBF-904F-9DA5-8A88DCCC5AFB}" srcId="{AC9615C9-C6F1-014D-A3A7-7A5DB4A377FE}" destId="{B9FB34F6-F115-BA4C-A756-11366D60939C}" srcOrd="2" destOrd="0" parTransId="{AEDBE2E2-9C0E-DD46-9BA3-5962025226F9}" sibTransId="{2058F22C-38E1-1B48-B638-4BF7908D4337}"/>
    <dgm:cxn modelId="{34D98D55-F8AB-774C-B43B-231FBFEC5E76}" srcId="{AC9615C9-C6F1-014D-A3A7-7A5DB4A377FE}" destId="{7AF5E0A5-A3D5-5044-9AE9-85D2AACDE2EC}" srcOrd="1" destOrd="0" parTransId="{AB25051B-11ED-0545-8F30-6F13878D99BD}" sibTransId="{A0BD8C14-DE4E-A647-A64E-204A7E481B5F}"/>
    <dgm:cxn modelId="{9E553657-81E7-1740-9A9F-FADD12A131DC}" type="presOf" srcId="{F2A80D4E-DCDF-DD47-B0A0-103201ABFF8D}" destId="{3B50DBC0-D324-CC48-814E-1224FFB23FF8}" srcOrd="0" destOrd="0" presId="urn:microsoft.com/office/officeart/2005/8/layout/pyramid1"/>
    <dgm:cxn modelId="{5F0B9C5A-22D4-104D-A6D7-3D8E89847F26}" srcId="{AC9615C9-C6F1-014D-A3A7-7A5DB4A377FE}" destId="{F2A80D4E-DCDF-DD47-B0A0-103201ABFF8D}" srcOrd="0" destOrd="0" parTransId="{AAE9F486-967B-F741-A320-903B7BAD1BB6}" sibTransId="{F9FAAC82-4768-9541-B270-7F034CA5B77C}"/>
    <dgm:cxn modelId="{A3FDC382-1A37-6E43-AA12-844E280DAE5E}" type="presOf" srcId="{7AF5E0A5-A3D5-5044-9AE9-85D2AACDE2EC}" destId="{F72C514A-07FD-0547-BA87-CE0EC865697F}" srcOrd="1" destOrd="0" presId="urn:microsoft.com/office/officeart/2005/8/layout/pyramid1"/>
    <dgm:cxn modelId="{3184AA83-CB55-9A43-89B2-C0EF569EFB56}" type="presOf" srcId="{7AF5E0A5-A3D5-5044-9AE9-85D2AACDE2EC}" destId="{49FAE39A-B2CF-D944-B834-B2EF233A6F89}" srcOrd="0" destOrd="0" presId="urn:microsoft.com/office/officeart/2005/8/layout/pyramid1"/>
    <dgm:cxn modelId="{9C05F29C-DDCC-5F46-B8B9-BF13713EF8F6}" type="presOf" srcId="{B9FB34F6-F115-BA4C-A756-11366D60939C}" destId="{A8C62C20-56D4-5948-84F0-B67C9C2CF512}" srcOrd="0" destOrd="0" presId="urn:microsoft.com/office/officeart/2005/8/layout/pyramid1"/>
    <dgm:cxn modelId="{A43D2FB3-D2CC-0241-A9CA-9FC1E7331734}" type="presOf" srcId="{B9FB34F6-F115-BA4C-A756-11366D60939C}" destId="{011EBD37-4648-414E-9EBF-6A4C6B6DAA1E}" srcOrd="1" destOrd="0" presId="urn:microsoft.com/office/officeart/2005/8/layout/pyramid1"/>
    <dgm:cxn modelId="{6677B6F4-8C6C-174F-85CF-E8C113366D99}" type="presOf" srcId="{AC9615C9-C6F1-014D-A3A7-7A5DB4A377FE}" destId="{CC3A4FC8-1BA9-9048-BB1E-D88C367138D1}" srcOrd="0" destOrd="0" presId="urn:microsoft.com/office/officeart/2005/8/layout/pyramid1"/>
    <dgm:cxn modelId="{7B23D2F1-0A81-804D-8D21-11A4E8D39535}" type="presParOf" srcId="{CC3A4FC8-1BA9-9048-BB1E-D88C367138D1}" destId="{C127AABA-8910-AC41-9833-0CFA9A9DF82B}" srcOrd="0" destOrd="0" presId="urn:microsoft.com/office/officeart/2005/8/layout/pyramid1"/>
    <dgm:cxn modelId="{9201DFD2-1C4A-5440-A895-33A27C551A45}" type="presParOf" srcId="{C127AABA-8910-AC41-9833-0CFA9A9DF82B}" destId="{3B50DBC0-D324-CC48-814E-1224FFB23FF8}" srcOrd="0" destOrd="0" presId="urn:microsoft.com/office/officeart/2005/8/layout/pyramid1"/>
    <dgm:cxn modelId="{9ECF4152-FE75-7246-9C9A-58B77B488740}" type="presParOf" srcId="{C127AABA-8910-AC41-9833-0CFA9A9DF82B}" destId="{3FE82FCB-BBCE-5F47-A785-76048297C6FA}" srcOrd="1" destOrd="0" presId="urn:microsoft.com/office/officeart/2005/8/layout/pyramid1"/>
    <dgm:cxn modelId="{7DC72585-59B4-F14D-8510-BCDCCECCDE98}" type="presParOf" srcId="{CC3A4FC8-1BA9-9048-BB1E-D88C367138D1}" destId="{4930E1E6-F99E-4A40-AC26-A9A216241580}" srcOrd="1" destOrd="0" presId="urn:microsoft.com/office/officeart/2005/8/layout/pyramid1"/>
    <dgm:cxn modelId="{20B25833-AA3F-FC4C-A87F-6FA615AF8CEE}" type="presParOf" srcId="{4930E1E6-F99E-4A40-AC26-A9A216241580}" destId="{49FAE39A-B2CF-D944-B834-B2EF233A6F89}" srcOrd="0" destOrd="0" presId="urn:microsoft.com/office/officeart/2005/8/layout/pyramid1"/>
    <dgm:cxn modelId="{D2FFCCF7-6487-ED47-B8F1-951FBD492B81}" type="presParOf" srcId="{4930E1E6-F99E-4A40-AC26-A9A216241580}" destId="{F72C514A-07FD-0547-BA87-CE0EC865697F}" srcOrd="1" destOrd="0" presId="urn:microsoft.com/office/officeart/2005/8/layout/pyramid1"/>
    <dgm:cxn modelId="{BFABFF3D-69D0-F748-AA25-11EA3435E763}" type="presParOf" srcId="{CC3A4FC8-1BA9-9048-BB1E-D88C367138D1}" destId="{8E501972-DD45-2241-8C2D-ABBD79CD69F3}" srcOrd="2" destOrd="0" presId="urn:microsoft.com/office/officeart/2005/8/layout/pyramid1"/>
    <dgm:cxn modelId="{F2ECE68E-06EE-1A41-A5B1-4C26B85C9CF5}" type="presParOf" srcId="{8E501972-DD45-2241-8C2D-ABBD79CD69F3}" destId="{A8C62C20-56D4-5948-84F0-B67C9C2CF512}" srcOrd="0" destOrd="0" presId="urn:microsoft.com/office/officeart/2005/8/layout/pyramid1"/>
    <dgm:cxn modelId="{5F78994C-F735-684D-BD17-EF68F622ACA0}" type="presParOf" srcId="{8E501972-DD45-2241-8C2D-ABBD79CD69F3}" destId="{011EBD37-4648-414E-9EBF-6A4C6B6DAA1E}" srcOrd="1" destOrd="0" presId="urn:microsoft.com/office/officeart/2005/8/layout/pyramid1"/>
  </dgm:cxnLst>
  <dgm:bg>
    <a:noFill/>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0DBC0-D324-CC48-814E-1224FFB23FF8}">
      <dsp:nvSpPr>
        <dsp:cNvPr id="0" name=""/>
        <dsp:cNvSpPr/>
      </dsp:nvSpPr>
      <dsp:spPr>
        <a:xfrm>
          <a:off x="1992177" y="0"/>
          <a:ext cx="2431664" cy="1849357"/>
        </a:xfrm>
        <a:prstGeom prst="trapezoid">
          <a:avLst>
            <a:gd name="adj" fmla="val 65744"/>
          </a:avLst>
        </a:prstGeom>
        <a:solidFill>
          <a:srgbClr val="F9B029"/>
        </a:solidFill>
        <a:ln w="12700" cap="flat" cmpd="sng" algn="ctr">
          <a:solidFill>
            <a:schemeClr val="lt1">
              <a:hueOff val="0"/>
              <a:satOff val="0"/>
              <a:lum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1</a:t>
          </a:r>
          <a:br>
            <a:rPr lang="en-US" sz="2800" kern="1200" dirty="0">
              <a:solidFill>
                <a:schemeClr val="bg1"/>
              </a:solidFill>
            </a:rPr>
          </a:br>
          <a:endParaRPr lang="en-US" sz="1400" kern="1200" dirty="0">
            <a:solidFill>
              <a:schemeClr val="bg1"/>
            </a:solidFill>
          </a:endParaRPr>
        </a:p>
      </dsp:txBody>
      <dsp:txXfrm>
        <a:off x="1992177" y="0"/>
        <a:ext cx="2431664" cy="1849357"/>
      </dsp:txXfrm>
    </dsp:sp>
    <dsp:sp modelId="{49FAE39A-B2CF-D944-B834-B2EF233A6F89}">
      <dsp:nvSpPr>
        <dsp:cNvPr id="0" name=""/>
        <dsp:cNvSpPr/>
      </dsp:nvSpPr>
      <dsp:spPr>
        <a:xfrm>
          <a:off x="1215832" y="1849357"/>
          <a:ext cx="3984354" cy="1180869"/>
        </a:xfrm>
        <a:prstGeom prst="trapezoid">
          <a:avLst>
            <a:gd name="adj" fmla="val 65744"/>
          </a:avLst>
        </a:prstGeom>
        <a:solidFill>
          <a:schemeClr val="accent2"/>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100000"/>
            </a:lnSpc>
            <a:spcBef>
              <a:spcPct val="0"/>
            </a:spcBef>
            <a:spcAft>
              <a:spcPct val="35000"/>
            </a:spcAft>
            <a:buNone/>
          </a:pPr>
          <a:r>
            <a:rPr lang="en-US" sz="2800" kern="1200" dirty="0">
              <a:solidFill>
                <a:schemeClr val="bg1"/>
              </a:solidFill>
            </a:rPr>
            <a:t>Series 2</a:t>
          </a:r>
        </a:p>
        <a:p>
          <a:pPr marL="0" lvl="0" indent="0" algn="ctr" defTabSz="1244600">
            <a:lnSpc>
              <a:spcPct val="100000"/>
            </a:lnSpc>
            <a:spcBef>
              <a:spcPct val="0"/>
            </a:spcBef>
            <a:spcAft>
              <a:spcPct val="35000"/>
            </a:spcAft>
            <a:buNone/>
          </a:pPr>
          <a:endParaRPr lang="en-US" sz="1400" kern="1200" dirty="0">
            <a:solidFill>
              <a:schemeClr val="bg1"/>
            </a:solidFill>
          </a:endParaRPr>
        </a:p>
      </dsp:txBody>
      <dsp:txXfrm>
        <a:off x="1913094" y="1849357"/>
        <a:ext cx="2589830" cy="1180869"/>
      </dsp:txXfrm>
    </dsp:sp>
    <dsp:sp modelId="{A8C62C20-56D4-5948-84F0-B67C9C2CF512}">
      <dsp:nvSpPr>
        <dsp:cNvPr id="0" name=""/>
        <dsp:cNvSpPr/>
      </dsp:nvSpPr>
      <dsp:spPr>
        <a:xfrm>
          <a:off x="0" y="3030226"/>
          <a:ext cx="6416019" cy="1849357"/>
        </a:xfrm>
        <a:prstGeom prst="trapezoid">
          <a:avLst>
            <a:gd name="adj" fmla="val 65744"/>
          </a:avLst>
        </a:prstGeom>
        <a:solidFill>
          <a:srgbClr val="0B6CB1"/>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3</a:t>
          </a:r>
        </a:p>
        <a:p>
          <a:pPr marL="0" lvl="0" indent="0" algn="ctr" defTabSz="1244600">
            <a:lnSpc>
              <a:spcPct val="90000"/>
            </a:lnSpc>
            <a:spcBef>
              <a:spcPct val="0"/>
            </a:spcBef>
            <a:spcAft>
              <a:spcPct val="35000"/>
            </a:spcAft>
            <a:buNone/>
          </a:pPr>
          <a:endParaRPr lang="en-US" sz="1400" kern="1200" dirty="0">
            <a:solidFill>
              <a:schemeClr val="bg1"/>
            </a:solidFill>
          </a:endParaRPr>
        </a:p>
      </dsp:txBody>
      <dsp:txXfrm>
        <a:off x="1122803" y="3030226"/>
        <a:ext cx="4170412" cy="18493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0DBC0-D324-CC48-814E-1224FFB23FF8}">
      <dsp:nvSpPr>
        <dsp:cNvPr id="0" name=""/>
        <dsp:cNvSpPr/>
      </dsp:nvSpPr>
      <dsp:spPr>
        <a:xfrm>
          <a:off x="1992177" y="0"/>
          <a:ext cx="2431664" cy="1849357"/>
        </a:xfrm>
        <a:prstGeom prst="trapezoid">
          <a:avLst>
            <a:gd name="adj" fmla="val 65744"/>
          </a:avLst>
        </a:prstGeom>
        <a:solidFill>
          <a:srgbClr val="F9B029"/>
        </a:solidFill>
        <a:ln w="12700" cap="flat" cmpd="sng" algn="ctr">
          <a:solidFill>
            <a:schemeClr val="lt1">
              <a:hueOff val="0"/>
              <a:satOff val="0"/>
              <a:lum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1</a:t>
          </a:r>
          <a:br>
            <a:rPr lang="en-US" sz="2800" kern="1200" dirty="0">
              <a:solidFill>
                <a:schemeClr val="bg1"/>
              </a:solidFill>
            </a:rPr>
          </a:br>
          <a:endParaRPr lang="en-US" sz="1400" kern="1200" dirty="0">
            <a:solidFill>
              <a:schemeClr val="bg1"/>
            </a:solidFill>
          </a:endParaRPr>
        </a:p>
      </dsp:txBody>
      <dsp:txXfrm>
        <a:off x="1992177" y="0"/>
        <a:ext cx="2431664" cy="1849357"/>
      </dsp:txXfrm>
    </dsp:sp>
    <dsp:sp modelId="{49FAE39A-B2CF-D944-B834-B2EF233A6F89}">
      <dsp:nvSpPr>
        <dsp:cNvPr id="0" name=""/>
        <dsp:cNvSpPr/>
      </dsp:nvSpPr>
      <dsp:spPr>
        <a:xfrm>
          <a:off x="1215832" y="1849357"/>
          <a:ext cx="3984354" cy="1180869"/>
        </a:xfrm>
        <a:prstGeom prst="trapezoid">
          <a:avLst>
            <a:gd name="adj" fmla="val 65744"/>
          </a:avLst>
        </a:prstGeom>
        <a:solidFill>
          <a:schemeClr val="accent2"/>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100000"/>
            </a:lnSpc>
            <a:spcBef>
              <a:spcPct val="0"/>
            </a:spcBef>
            <a:spcAft>
              <a:spcPct val="35000"/>
            </a:spcAft>
            <a:buNone/>
          </a:pPr>
          <a:r>
            <a:rPr lang="en-US" sz="2800" kern="1200" dirty="0">
              <a:solidFill>
                <a:schemeClr val="bg1"/>
              </a:solidFill>
            </a:rPr>
            <a:t>Series 2</a:t>
          </a:r>
        </a:p>
        <a:p>
          <a:pPr marL="0" lvl="0" indent="0" algn="ctr" defTabSz="1244600">
            <a:lnSpc>
              <a:spcPct val="100000"/>
            </a:lnSpc>
            <a:spcBef>
              <a:spcPct val="0"/>
            </a:spcBef>
            <a:spcAft>
              <a:spcPct val="35000"/>
            </a:spcAft>
            <a:buNone/>
          </a:pPr>
          <a:endParaRPr lang="en-US" sz="1400" kern="1200" dirty="0">
            <a:solidFill>
              <a:schemeClr val="bg1"/>
            </a:solidFill>
          </a:endParaRPr>
        </a:p>
      </dsp:txBody>
      <dsp:txXfrm>
        <a:off x="1913094" y="1849357"/>
        <a:ext cx="2589830" cy="1180869"/>
      </dsp:txXfrm>
    </dsp:sp>
    <dsp:sp modelId="{A8C62C20-56D4-5948-84F0-B67C9C2CF512}">
      <dsp:nvSpPr>
        <dsp:cNvPr id="0" name=""/>
        <dsp:cNvSpPr/>
      </dsp:nvSpPr>
      <dsp:spPr>
        <a:xfrm>
          <a:off x="0" y="3030226"/>
          <a:ext cx="6416019" cy="1849357"/>
        </a:xfrm>
        <a:prstGeom prst="trapezoid">
          <a:avLst>
            <a:gd name="adj" fmla="val 65744"/>
          </a:avLst>
        </a:prstGeom>
        <a:solidFill>
          <a:srgbClr val="0B6CB1"/>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3</a:t>
          </a:r>
        </a:p>
        <a:p>
          <a:pPr marL="0" lvl="0" indent="0" algn="ctr" defTabSz="1244600">
            <a:lnSpc>
              <a:spcPct val="90000"/>
            </a:lnSpc>
            <a:spcBef>
              <a:spcPct val="0"/>
            </a:spcBef>
            <a:spcAft>
              <a:spcPct val="35000"/>
            </a:spcAft>
            <a:buNone/>
          </a:pPr>
          <a:endParaRPr lang="en-US" sz="1400" kern="1200" dirty="0">
            <a:solidFill>
              <a:schemeClr val="bg1"/>
            </a:solidFill>
          </a:endParaRPr>
        </a:p>
      </dsp:txBody>
      <dsp:txXfrm>
        <a:off x="1122803" y="3030226"/>
        <a:ext cx="4170412" cy="18493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0DBC0-D324-CC48-814E-1224FFB23FF8}">
      <dsp:nvSpPr>
        <dsp:cNvPr id="0" name=""/>
        <dsp:cNvSpPr/>
      </dsp:nvSpPr>
      <dsp:spPr>
        <a:xfrm>
          <a:off x="2790418" y="0"/>
          <a:ext cx="3406001" cy="2368136"/>
        </a:xfrm>
        <a:prstGeom prst="trapezoid">
          <a:avLst>
            <a:gd name="adj" fmla="val 71913"/>
          </a:avLst>
        </a:prstGeom>
        <a:solidFill>
          <a:srgbClr val="F9B029"/>
        </a:solidFill>
        <a:ln w="12700" cap="flat" cmpd="sng" algn="ctr">
          <a:solidFill>
            <a:schemeClr val="lt1">
              <a:hueOff val="0"/>
              <a:satOff val="0"/>
              <a:lum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1</a:t>
          </a:r>
          <a:br>
            <a:rPr lang="en-US" sz="2800" kern="1200" dirty="0">
              <a:solidFill>
                <a:schemeClr val="bg1"/>
              </a:solidFill>
            </a:rPr>
          </a:br>
          <a:endParaRPr lang="en-US" sz="1400" kern="1200" dirty="0">
            <a:solidFill>
              <a:schemeClr val="bg1"/>
            </a:solidFill>
          </a:endParaRPr>
        </a:p>
      </dsp:txBody>
      <dsp:txXfrm>
        <a:off x="2790418" y="0"/>
        <a:ext cx="3406001" cy="2368136"/>
      </dsp:txXfrm>
    </dsp:sp>
    <dsp:sp modelId="{49FAE39A-B2CF-D944-B834-B2EF233A6F89}">
      <dsp:nvSpPr>
        <dsp:cNvPr id="0" name=""/>
        <dsp:cNvSpPr/>
      </dsp:nvSpPr>
      <dsp:spPr>
        <a:xfrm>
          <a:off x="1703000" y="2368136"/>
          <a:ext cx="5580836" cy="1512126"/>
        </a:xfrm>
        <a:prstGeom prst="trapezoid">
          <a:avLst>
            <a:gd name="adj" fmla="val 71913"/>
          </a:avLst>
        </a:prstGeom>
        <a:solidFill>
          <a:schemeClr val="accent2"/>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100000"/>
            </a:lnSpc>
            <a:spcBef>
              <a:spcPct val="0"/>
            </a:spcBef>
            <a:spcAft>
              <a:spcPct val="35000"/>
            </a:spcAft>
            <a:buNone/>
          </a:pPr>
          <a:r>
            <a:rPr lang="en-US" sz="2800" kern="1200" dirty="0">
              <a:solidFill>
                <a:schemeClr val="bg1"/>
              </a:solidFill>
            </a:rPr>
            <a:t>Series 2</a:t>
          </a:r>
        </a:p>
        <a:p>
          <a:pPr marL="0" lvl="0" indent="0" algn="ctr" defTabSz="1244600">
            <a:lnSpc>
              <a:spcPct val="100000"/>
            </a:lnSpc>
            <a:spcBef>
              <a:spcPct val="0"/>
            </a:spcBef>
            <a:spcAft>
              <a:spcPct val="35000"/>
            </a:spcAft>
            <a:buNone/>
          </a:pPr>
          <a:endParaRPr lang="en-US" sz="1400" kern="1200" dirty="0">
            <a:solidFill>
              <a:schemeClr val="bg1"/>
            </a:solidFill>
          </a:endParaRPr>
        </a:p>
      </dsp:txBody>
      <dsp:txXfrm>
        <a:off x="2679647" y="2368136"/>
        <a:ext cx="3627543" cy="1512126"/>
      </dsp:txXfrm>
    </dsp:sp>
    <dsp:sp modelId="{A8C62C20-56D4-5948-84F0-B67C9C2CF512}">
      <dsp:nvSpPr>
        <dsp:cNvPr id="0" name=""/>
        <dsp:cNvSpPr/>
      </dsp:nvSpPr>
      <dsp:spPr>
        <a:xfrm>
          <a:off x="0" y="3880263"/>
          <a:ext cx="8986838" cy="2368136"/>
        </a:xfrm>
        <a:prstGeom prst="trapezoid">
          <a:avLst>
            <a:gd name="adj" fmla="val 71913"/>
          </a:avLst>
        </a:prstGeom>
        <a:solidFill>
          <a:srgbClr val="0B6CB1"/>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3</a:t>
          </a:r>
        </a:p>
        <a:p>
          <a:pPr marL="0" lvl="0" indent="0" algn="ctr" defTabSz="1244600">
            <a:lnSpc>
              <a:spcPct val="90000"/>
            </a:lnSpc>
            <a:spcBef>
              <a:spcPct val="0"/>
            </a:spcBef>
            <a:spcAft>
              <a:spcPct val="35000"/>
            </a:spcAft>
            <a:buNone/>
          </a:pPr>
          <a:endParaRPr lang="en-US" sz="1400" kern="1200" dirty="0">
            <a:solidFill>
              <a:schemeClr val="bg1"/>
            </a:solidFill>
          </a:endParaRPr>
        </a:p>
      </dsp:txBody>
      <dsp:txXfrm>
        <a:off x="1572696" y="3880263"/>
        <a:ext cx="5841444" cy="236813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919" cy="720361"/>
          </a:xfrm>
          <a:prstGeom prst="rect">
            <a:avLst/>
          </a:prstGeom>
        </p:spPr>
        <p:txBody>
          <a:bodyPr vert="horz" lIns="138778" tIns="69389" rIns="138778" bIns="69389" rtlCol="0"/>
          <a:lstStyle>
            <a:lvl1pPr algn="l">
              <a:defRPr sz="1800"/>
            </a:lvl1pPr>
          </a:lstStyle>
          <a:p>
            <a:endParaRPr lang="en-US"/>
          </a:p>
        </p:txBody>
      </p:sp>
      <p:sp>
        <p:nvSpPr>
          <p:cNvPr id="3" name="Date Placeholder 2"/>
          <p:cNvSpPr>
            <a:spLocks noGrp="1"/>
          </p:cNvSpPr>
          <p:nvPr>
            <p:ph type="dt" sz="quarter" idx="1"/>
          </p:nvPr>
        </p:nvSpPr>
        <p:spPr>
          <a:xfrm>
            <a:off x="5624596" y="0"/>
            <a:ext cx="4302919" cy="720361"/>
          </a:xfrm>
          <a:prstGeom prst="rect">
            <a:avLst/>
          </a:prstGeom>
        </p:spPr>
        <p:txBody>
          <a:bodyPr vert="horz" lIns="138778" tIns="69389" rIns="138778" bIns="69389" rtlCol="0"/>
          <a:lstStyle>
            <a:lvl1pPr algn="r">
              <a:defRPr sz="1800"/>
            </a:lvl1pPr>
          </a:lstStyle>
          <a:p>
            <a:fld id="{3496A8FA-5B42-674C-B20D-1B27C6B6ED8B}" type="datetimeFigureOut">
              <a:rPr lang="en-US" smtClean="0"/>
              <a:t>7/11/23</a:t>
            </a:fld>
            <a:endParaRPr lang="en-US"/>
          </a:p>
        </p:txBody>
      </p:sp>
      <p:sp>
        <p:nvSpPr>
          <p:cNvPr id="4" name="Footer Placeholder 3"/>
          <p:cNvSpPr>
            <a:spLocks noGrp="1"/>
          </p:cNvSpPr>
          <p:nvPr>
            <p:ph type="ftr" sz="quarter" idx="2"/>
          </p:nvPr>
        </p:nvSpPr>
        <p:spPr>
          <a:xfrm>
            <a:off x="0" y="13636992"/>
            <a:ext cx="4302919" cy="720359"/>
          </a:xfrm>
          <a:prstGeom prst="rect">
            <a:avLst/>
          </a:prstGeom>
        </p:spPr>
        <p:txBody>
          <a:bodyPr vert="horz" lIns="138778" tIns="69389" rIns="138778" bIns="69389" rtlCol="0" anchor="b"/>
          <a:lstStyle>
            <a:lvl1pPr algn="l">
              <a:defRPr sz="1800"/>
            </a:lvl1pPr>
          </a:lstStyle>
          <a:p>
            <a:endParaRPr lang="en-US"/>
          </a:p>
        </p:txBody>
      </p:sp>
      <p:sp>
        <p:nvSpPr>
          <p:cNvPr id="5" name="Slide Number Placeholder 4"/>
          <p:cNvSpPr>
            <a:spLocks noGrp="1"/>
          </p:cNvSpPr>
          <p:nvPr>
            <p:ph type="sldNum" sz="quarter" idx="3"/>
          </p:nvPr>
        </p:nvSpPr>
        <p:spPr>
          <a:xfrm>
            <a:off x="5624596" y="13636992"/>
            <a:ext cx="4302919" cy="720359"/>
          </a:xfrm>
          <a:prstGeom prst="rect">
            <a:avLst/>
          </a:prstGeom>
        </p:spPr>
        <p:txBody>
          <a:bodyPr vert="horz" lIns="138778" tIns="69389" rIns="138778" bIns="69389" rtlCol="0" anchor="b"/>
          <a:lstStyle>
            <a:lvl1pPr algn="r">
              <a:defRPr sz="1800"/>
            </a:lvl1pPr>
          </a:lstStyle>
          <a:p>
            <a:fld id="{DE6A0952-F090-8947-9D2B-4C66FA805076}" type="slidenum">
              <a:rPr lang="en-US" smtClean="0"/>
              <a:t>‹#›</a:t>
            </a:fld>
            <a:endParaRPr lang="en-US"/>
          </a:p>
        </p:txBody>
      </p:sp>
    </p:spTree>
    <p:extLst>
      <p:ext uri="{BB962C8B-B14F-4D97-AF65-F5344CB8AC3E}">
        <p14:creationId xmlns:p14="http://schemas.microsoft.com/office/powerpoint/2010/main" val="1910053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9E09F9B-90E2-45FF-2815-C6C099C1FC8E}"/>
              </a:ext>
            </a:extLst>
          </p:cNvPr>
          <p:cNvPicPr>
            <a:picLocks noChangeAspect="1"/>
          </p:cNvPicPr>
          <p:nvPr userDrawn="1"/>
        </p:nvPicPr>
        <p:blipFill>
          <a:blip r:embed="rId2"/>
          <a:stretch>
            <a:fillRect/>
          </a:stretch>
        </p:blipFill>
        <p:spPr>
          <a:xfrm>
            <a:off x="20192681" y="904080"/>
            <a:ext cx="9448325" cy="2778919"/>
          </a:xfrm>
          <a:prstGeom prst="rect">
            <a:avLst/>
          </a:prstGeom>
        </p:spPr>
      </p:pic>
    </p:spTree>
    <p:extLst>
      <p:ext uri="{BB962C8B-B14F-4D97-AF65-F5344CB8AC3E}">
        <p14:creationId xmlns:p14="http://schemas.microsoft.com/office/powerpoint/2010/main" val="1411146558"/>
      </p:ext>
    </p:extLst>
  </p:cSld>
  <p:clrMapOvr>
    <a:masterClrMapping/>
  </p:clrMapOvr>
  <p:extLst>
    <p:ext uri="{DCECCB84-F9BA-43D5-87BE-67443E8EF086}">
      <p15:sldGuideLst xmlns:p15="http://schemas.microsoft.com/office/powerpoint/2012/main">
        <p15:guide id="1" orient="horz" pos="25840" userDrawn="1">
          <p15:clr>
            <a:srgbClr val="FBAE40"/>
          </p15:clr>
        </p15:guide>
        <p15:guide id="2" pos="530" userDrawn="1">
          <p15:clr>
            <a:srgbClr val="FBAE40"/>
          </p15:clr>
        </p15:guide>
        <p15:guide id="3" pos="18563" userDrawn="1">
          <p15:clr>
            <a:srgbClr val="FBAE40"/>
          </p15:clr>
        </p15:guide>
        <p15:guide id="4" orient="horz" pos="4892" userDrawn="1">
          <p15:clr>
            <a:srgbClr val="FBAE40"/>
          </p15:clr>
        </p15:guide>
        <p15:guide id="5" pos="12361" userDrawn="1">
          <p15:clr>
            <a:srgbClr val="FBAE40"/>
          </p15:clr>
        </p15:guide>
        <p15:guide id="6" pos="6158" userDrawn="1">
          <p15:clr>
            <a:srgbClr val="FBAE40"/>
          </p15:clr>
        </p15:guide>
        <p15:guide id="7" pos="6688" userDrawn="1">
          <p15:clr>
            <a:srgbClr val="FBAE40"/>
          </p15:clr>
        </p15:guide>
        <p15:guide id="8" pos="1289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Blank Background">
    <p:spTree>
      <p:nvGrpSpPr>
        <p:cNvPr id="1" name=""/>
        <p:cNvGrpSpPr/>
        <p:nvPr/>
      </p:nvGrpSpPr>
      <p:grpSpPr>
        <a:xfrm>
          <a:off x="0" y="0"/>
          <a:ext cx="0" cy="0"/>
          <a:chOff x="0" y="0"/>
          <a:chExt cx="0" cy="0"/>
        </a:xfrm>
      </p:grpSpPr>
      <p:sp>
        <p:nvSpPr>
          <p:cNvPr id="7" name="Picture Placeholder 2"/>
          <p:cNvSpPr>
            <a:spLocks noGrp="1"/>
          </p:cNvSpPr>
          <p:nvPr>
            <p:ph type="pic" sz="quarter" idx="16"/>
          </p:nvPr>
        </p:nvSpPr>
        <p:spPr>
          <a:xfrm>
            <a:off x="840978" y="23550562"/>
            <a:ext cx="8935393" cy="726772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8" name="Picture Placeholder 2"/>
          <p:cNvSpPr>
            <a:spLocks noGrp="1"/>
          </p:cNvSpPr>
          <p:nvPr>
            <p:ph type="pic" sz="quarter" idx="17"/>
          </p:nvPr>
        </p:nvSpPr>
        <p:spPr>
          <a:xfrm>
            <a:off x="840978" y="32340621"/>
            <a:ext cx="8935393" cy="726772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11" name="Content Placeholder 9"/>
          <p:cNvSpPr>
            <a:spLocks noGrp="1"/>
          </p:cNvSpPr>
          <p:nvPr>
            <p:ph sz="quarter" idx="10"/>
          </p:nvPr>
        </p:nvSpPr>
        <p:spPr>
          <a:xfrm>
            <a:off x="840978" y="6353684"/>
            <a:ext cx="8935393" cy="15993023"/>
          </a:xfrm>
          <a:prstGeom prst="rect">
            <a:avLst/>
          </a:prstGeom>
        </p:spPr>
        <p:txBody>
          <a:bodyPr/>
          <a:lstStyle>
            <a:lvl1pPr>
              <a:lnSpc>
                <a:spcPts val="4231"/>
              </a:lnSpc>
              <a:spcBef>
                <a:spcPts val="0"/>
              </a:spcBef>
              <a:defRPr sz="2575" baseline="0">
                <a:solidFill>
                  <a:schemeClr val="bg1">
                    <a:lumMod val="50000"/>
                  </a:schemeClr>
                </a:solidFill>
                <a:latin typeface="Arial" charset="0"/>
              </a:defRPr>
            </a:lvl1pPr>
            <a:lvl2pPr>
              <a:lnSpc>
                <a:spcPts val="4231"/>
              </a:lnSpc>
              <a:spcBef>
                <a:spcPts val="0"/>
              </a:spcBef>
              <a:defRPr sz="2575" baseline="0">
                <a:solidFill>
                  <a:schemeClr val="bg1">
                    <a:lumMod val="50000"/>
                  </a:schemeClr>
                </a:solidFill>
                <a:latin typeface="Arial" charset="0"/>
              </a:defRPr>
            </a:lvl2pPr>
            <a:lvl3pPr>
              <a:lnSpc>
                <a:spcPts val="4231"/>
              </a:lnSpc>
              <a:spcBef>
                <a:spcPts val="0"/>
              </a:spcBef>
              <a:defRPr sz="2575" baseline="0">
                <a:solidFill>
                  <a:schemeClr val="bg1">
                    <a:lumMod val="50000"/>
                  </a:schemeClr>
                </a:solidFill>
                <a:latin typeface="Arial" charset="0"/>
              </a:defRPr>
            </a:lvl3pPr>
            <a:lvl4pPr>
              <a:lnSpc>
                <a:spcPts val="4231"/>
              </a:lnSpc>
              <a:spcBef>
                <a:spcPts val="0"/>
              </a:spcBef>
              <a:defRPr sz="2575" baseline="0">
                <a:solidFill>
                  <a:schemeClr val="bg1">
                    <a:lumMod val="50000"/>
                  </a:schemeClr>
                </a:solidFill>
                <a:latin typeface="Arial" charset="0"/>
              </a:defRPr>
            </a:lvl4pPr>
            <a:lvl5pPr marL="2102434" indent="-420487">
              <a:lnSpc>
                <a:spcPts val="4231"/>
              </a:lnSpc>
              <a:spcBef>
                <a:spcPts val="0"/>
              </a:spcBef>
              <a:buClr>
                <a:srgbClr val="245EAC"/>
              </a:buClr>
              <a:buFont typeface="Arial" charset="0"/>
              <a:buChar char="•"/>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9"/>
          <p:cNvSpPr>
            <a:spLocks noGrp="1"/>
          </p:cNvSpPr>
          <p:nvPr>
            <p:ph sz="quarter" idx="18"/>
          </p:nvPr>
        </p:nvSpPr>
        <p:spPr>
          <a:xfrm>
            <a:off x="10617350" y="6353684"/>
            <a:ext cx="18883022" cy="6107697"/>
          </a:xfrm>
          <a:prstGeom prst="rect">
            <a:avLst/>
          </a:prstGeom>
        </p:spPr>
        <p:txBody>
          <a:bodyPr/>
          <a:lstStyle>
            <a:lvl1pPr>
              <a:lnSpc>
                <a:spcPts val="4231"/>
              </a:lnSpc>
              <a:spcBef>
                <a:spcPts val="0"/>
              </a:spcBef>
              <a:defRPr sz="2575" baseline="0">
                <a:solidFill>
                  <a:schemeClr val="bg1">
                    <a:lumMod val="50000"/>
                  </a:schemeClr>
                </a:solidFill>
                <a:latin typeface="Arial" charset="0"/>
              </a:defRPr>
            </a:lvl1pPr>
            <a:lvl2pPr>
              <a:lnSpc>
                <a:spcPts val="4231"/>
              </a:lnSpc>
              <a:spcBef>
                <a:spcPts val="0"/>
              </a:spcBef>
              <a:defRPr sz="2575" baseline="0">
                <a:solidFill>
                  <a:schemeClr val="bg1">
                    <a:lumMod val="50000"/>
                  </a:schemeClr>
                </a:solidFill>
                <a:latin typeface="Arial" charset="0"/>
              </a:defRPr>
            </a:lvl2pPr>
            <a:lvl3pPr>
              <a:lnSpc>
                <a:spcPts val="4231"/>
              </a:lnSpc>
              <a:spcBef>
                <a:spcPts val="0"/>
              </a:spcBef>
              <a:defRPr sz="2575" baseline="0">
                <a:solidFill>
                  <a:schemeClr val="bg1">
                    <a:lumMod val="50000"/>
                  </a:schemeClr>
                </a:solidFill>
                <a:latin typeface="Arial" charset="0"/>
              </a:defRPr>
            </a:lvl3pPr>
            <a:lvl4pPr>
              <a:lnSpc>
                <a:spcPts val="4231"/>
              </a:lnSpc>
              <a:spcBef>
                <a:spcPts val="0"/>
              </a:spcBef>
              <a:defRPr sz="2575" baseline="0">
                <a:solidFill>
                  <a:schemeClr val="bg1">
                    <a:lumMod val="50000"/>
                  </a:schemeClr>
                </a:solidFill>
                <a:latin typeface="Arial" charset="0"/>
              </a:defRPr>
            </a:lvl4pPr>
            <a:lvl5pPr marL="2102434" indent="-420487">
              <a:lnSpc>
                <a:spcPts val="4231"/>
              </a:lnSpc>
              <a:spcBef>
                <a:spcPts val="0"/>
              </a:spcBef>
              <a:buClr>
                <a:srgbClr val="245EAC"/>
              </a:buClr>
              <a:buFont typeface="Arial" charset="0"/>
              <a:buChar char="•"/>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9"/>
          <p:cNvSpPr>
            <a:spLocks noGrp="1"/>
          </p:cNvSpPr>
          <p:nvPr>
            <p:ph sz="quarter" idx="23"/>
          </p:nvPr>
        </p:nvSpPr>
        <p:spPr>
          <a:xfrm>
            <a:off x="10617349" y="33500647"/>
            <a:ext cx="8986934" cy="6107697"/>
          </a:xfrm>
          <a:prstGeom prst="rect">
            <a:avLst/>
          </a:prstGeom>
        </p:spPr>
        <p:txBody>
          <a:bodyPr/>
          <a:lstStyle>
            <a:lvl1pPr>
              <a:lnSpc>
                <a:spcPts val="4231"/>
              </a:lnSpc>
              <a:spcBef>
                <a:spcPts val="0"/>
              </a:spcBef>
              <a:defRPr sz="2575" baseline="0">
                <a:solidFill>
                  <a:schemeClr val="bg1">
                    <a:lumMod val="50000"/>
                  </a:schemeClr>
                </a:solidFill>
                <a:latin typeface="Arial" charset="0"/>
              </a:defRPr>
            </a:lvl1pPr>
            <a:lvl2pPr>
              <a:lnSpc>
                <a:spcPts val="4231"/>
              </a:lnSpc>
              <a:spcBef>
                <a:spcPts val="0"/>
              </a:spcBef>
              <a:defRPr sz="2575" baseline="0">
                <a:solidFill>
                  <a:schemeClr val="bg1">
                    <a:lumMod val="50000"/>
                  </a:schemeClr>
                </a:solidFill>
                <a:latin typeface="Arial" charset="0"/>
              </a:defRPr>
            </a:lvl2pPr>
            <a:lvl3pPr>
              <a:lnSpc>
                <a:spcPts val="4231"/>
              </a:lnSpc>
              <a:spcBef>
                <a:spcPts val="0"/>
              </a:spcBef>
              <a:defRPr sz="2575" baseline="0">
                <a:solidFill>
                  <a:schemeClr val="bg1">
                    <a:lumMod val="50000"/>
                  </a:schemeClr>
                </a:solidFill>
                <a:latin typeface="Arial" charset="0"/>
              </a:defRPr>
            </a:lvl3pPr>
            <a:lvl4pPr>
              <a:lnSpc>
                <a:spcPts val="4231"/>
              </a:lnSpc>
              <a:spcBef>
                <a:spcPts val="0"/>
              </a:spcBef>
              <a:defRPr sz="2575" baseline="0">
                <a:solidFill>
                  <a:schemeClr val="bg1">
                    <a:lumMod val="50000"/>
                  </a:schemeClr>
                </a:solidFill>
                <a:latin typeface="Arial" charset="0"/>
              </a:defRPr>
            </a:lvl4pPr>
            <a:lvl5pPr marL="2102434" indent="-420487">
              <a:lnSpc>
                <a:spcPts val="4231"/>
              </a:lnSpc>
              <a:spcBef>
                <a:spcPts val="0"/>
              </a:spcBef>
              <a:buClr>
                <a:srgbClr val="245EAC"/>
              </a:buClr>
              <a:buFont typeface="Arial" charset="0"/>
              <a:buChar char="•"/>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9"/>
          <p:cNvSpPr>
            <a:spLocks noGrp="1"/>
          </p:cNvSpPr>
          <p:nvPr>
            <p:ph sz="quarter" idx="24"/>
          </p:nvPr>
        </p:nvSpPr>
        <p:spPr>
          <a:xfrm>
            <a:off x="10617349" y="26628522"/>
            <a:ext cx="8986934" cy="6249270"/>
          </a:xfrm>
          <a:prstGeom prst="rect">
            <a:avLst/>
          </a:prstGeom>
        </p:spPr>
        <p:txBody>
          <a:bodyPr/>
          <a:lstStyle>
            <a:lvl1pPr>
              <a:lnSpc>
                <a:spcPts val="4231"/>
              </a:lnSpc>
              <a:spcBef>
                <a:spcPts val="0"/>
              </a:spcBef>
              <a:defRPr sz="2575" baseline="0">
                <a:solidFill>
                  <a:schemeClr val="bg1">
                    <a:lumMod val="50000"/>
                  </a:schemeClr>
                </a:solidFill>
                <a:latin typeface="Arial" charset="0"/>
              </a:defRPr>
            </a:lvl1pPr>
            <a:lvl2pPr>
              <a:lnSpc>
                <a:spcPts val="4231"/>
              </a:lnSpc>
              <a:spcBef>
                <a:spcPts val="0"/>
              </a:spcBef>
              <a:defRPr sz="2575" baseline="0">
                <a:solidFill>
                  <a:schemeClr val="bg1">
                    <a:lumMod val="50000"/>
                  </a:schemeClr>
                </a:solidFill>
                <a:latin typeface="Arial" charset="0"/>
              </a:defRPr>
            </a:lvl2pPr>
            <a:lvl3pPr>
              <a:lnSpc>
                <a:spcPts val="4231"/>
              </a:lnSpc>
              <a:spcBef>
                <a:spcPts val="0"/>
              </a:spcBef>
              <a:defRPr sz="2575" baseline="0">
                <a:solidFill>
                  <a:schemeClr val="bg1">
                    <a:lumMod val="50000"/>
                  </a:schemeClr>
                </a:solidFill>
                <a:latin typeface="Arial" charset="0"/>
              </a:defRPr>
            </a:lvl3pPr>
            <a:lvl4pPr>
              <a:lnSpc>
                <a:spcPts val="4231"/>
              </a:lnSpc>
              <a:spcBef>
                <a:spcPts val="0"/>
              </a:spcBef>
              <a:defRPr sz="2575" baseline="0">
                <a:solidFill>
                  <a:schemeClr val="bg1">
                    <a:lumMod val="50000"/>
                  </a:schemeClr>
                </a:solidFill>
                <a:latin typeface="Arial" charset="0"/>
              </a:defRPr>
            </a:lvl4pPr>
            <a:lvl5pPr marL="2102434" indent="-420487">
              <a:lnSpc>
                <a:spcPts val="4231"/>
              </a:lnSpc>
              <a:spcBef>
                <a:spcPts val="0"/>
              </a:spcBef>
              <a:buClr>
                <a:srgbClr val="245EAC"/>
              </a:buClr>
              <a:buFont typeface="Arial" charset="0"/>
              <a:buChar char="•"/>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Picture Placeholder 2"/>
          <p:cNvSpPr>
            <a:spLocks noGrp="1"/>
          </p:cNvSpPr>
          <p:nvPr>
            <p:ph type="pic" sz="quarter" idx="25"/>
          </p:nvPr>
        </p:nvSpPr>
        <p:spPr>
          <a:xfrm>
            <a:off x="20489057" y="18187884"/>
            <a:ext cx="9011314" cy="726772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20" name="Content Placeholder 9"/>
          <p:cNvSpPr>
            <a:spLocks noGrp="1"/>
          </p:cNvSpPr>
          <p:nvPr>
            <p:ph sz="quarter" idx="20"/>
          </p:nvPr>
        </p:nvSpPr>
        <p:spPr>
          <a:xfrm>
            <a:off x="10631949" y="13084236"/>
            <a:ext cx="9011314" cy="11021833"/>
          </a:xfrm>
          <a:prstGeom prst="rect">
            <a:avLst/>
          </a:prstGeom>
        </p:spPr>
        <p:txBody>
          <a:bodyPr/>
          <a:lstStyle>
            <a:lvl1pPr>
              <a:lnSpc>
                <a:spcPts val="4231"/>
              </a:lnSpc>
              <a:spcBef>
                <a:spcPts val="0"/>
              </a:spcBef>
              <a:defRPr sz="2575" baseline="0">
                <a:solidFill>
                  <a:schemeClr val="bg1">
                    <a:lumMod val="50000"/>
                  </a:schemeClr>
                </a:solidFill>
                <a:latin typeface="Arial" charset="0"/>
              </a:defRPr>
            </a:lvl1pPr>
            <a:lvl2pPr>
              <a:lnSpc>
                <a:spcPts val="4231"/>
              </a:lnSpc>
              <a:spcBef>
                <a:spcPts val="0"/>
              </a:spcBef>
              <a:defRPr sz="2575" baseline="0">
                <a:solidFill>
                  <a:schemeClr val="bg1">
                    <a:lumMod val="50000"/>
                  </a:schemeClr>
                </a:solidFill>
                <a:latin typeface="Arial" charset="0"/>
              </a:defRPr>
            </a:lvl2pPr>
            <a:lvl3pPr>
              <a:lnSpc>
                <a:spcPts val="4231"/>
              </a:lnSpc>
              <a:spcBef>
                <a:spcPts val="0"/>
              </a:spcBef>
              <a:defRPr sz="2575" baseline="0">
                <a:solidFill>
                  <a:schemeClr val="bg1">
                    <a:lumMod val="50000"/>
                  </a:schemeClr>
                </a:solidFill>
                <a:latin typeface="Arial" charset="0"/>
              </a:defRPr>
            </a:lvl3pPr>
            <a:lvl4pPr>
              <a:lnSpc>
                <a:spcPts val="4231"/>
              </a:lnSpc>
              <a:spcBef>
                <a:spcPts val="0"/>
              </a:spcBef>
              <a:defRPr sz="2575" baseline="0">
                <a:solidFill>
                  <a:schemeClr val="bg1">
                    <a:lumMod val="50000"/>
                  </a:schemeClr>
                </a:solidFill>
                <a:latin typeface="Arial" charset="0"/>
              </a:defRPr>
            </a:lvl4pPr>
            <a:lvl5pPr marL="2102434" indent="-420487">
              <a:lnSpc>
                <a:spcPts val="4231"/>
              </a:lnSpc>
              <a:spcBef>
                <a:spcPts val="0"/>
              </a:spcBef>
              <a:buClr>
                <a:srgbClr val="245EAC"/>
              </a:buClr>
              <a:buFont typeface="Arial" charset="0"/>
              <a:buChar char="•"/>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9"/>
          <p:cNvSpPr>
            <a:spLocks noGrp="1"/>
          </p:cNvSpPr>
          <p:nvPr>
            <p:ph sz="quarter" idx="21"/>
          </p:nvPr>
        </p:nvSpPr>
        <p:spPr>
          <a:xfrm>
            <a:off x="20489057" y="26267973"/>
            <a:ext cx="8980219" cy="13340371"/>
          </a:xfrm>
          <a:prstGeom prst="rect">
            <a:avLst/>
          </a:prstGeom>
        </p:spPr>
        <p:txBody>
          <a:bodyPr/>
          <a:lstStyle>
            <a:lvl1pPr>
              <a:lnSpc>
                <a:spcPts val="4231"/>
              </a:lnSpc>
              <a:spcBef>
                <a:spcPts val="0"/>
              </a:spcBef>
              <a:defRPr sz="2575" baseline="0">
                <a:solidFill>
                  <a:schemeClr val="bg1">
                    <a:lumMod val="50000"/>
                  </a:schemeClr>
                </a:solidFill>
                <a:latin typeface="Arial" charset="0"/>
              </a:defRPr>
            </a:lvl1pPr>
            <a:lvl2pPr>
              <a:lnSpc>
                <a:spcPts val="4231"/>
              </a:lnSpc>
              <a:spcBef>
                <a:spcPts val="0"/>
              </a:spcBef>
              <a:defRPr sz="2575" baseline="0">
                <a:solidFill>
                  <a:schemeClr val="bg1">
                    <a:lumMod val="50000"/>
                  </a:schemeClr>
                </a:solidFill>
                <a:latin typeface="Arial" charset="0"/>
              </a:defRPr>
            </a:lvl2pPr>
            <a:lvl3pPr>
              <a:lnSpc>
                <a:spcPts val="4231"/>
              </a:lnSpc>
              <a:spcBef>
                <a:spcPts val="0"/>
              </a:spcBef>
              <a:defRPr sz="2575" baseline="0">
                <a:solidFill>
                  <a:schemeClr val="bg1">
                    <a:lumMod val="50000"/>
                  </a:schemeClr>
                </a:solidFill>
                <a:latin typeface="Arial" charset="0"/>
              </a:defRPr>
            </a:lvl3pPr>
            <a:lvl4pPr>
              <a:lnSpc>
                <a:spcPts val="4231"/>
              </a:lnSpc>
              <a:spcBef>
                <a:spcPts val="0"/>
              </a:spcBef>
              <a:defRPr sz="2575" baseline="0">
                <a:solidFill>
                  <a:schemeClr val="bg1">
                    <a:lumMod val="50000"/>
                  </a:schemeClr>
                </a:solidFill>
                <a:latin typeface="Arial" charset="0"/>
              </a:defRPr>
            </a:lvl4pPr>
            <a:lvl5pPr marL="2102434" indent="-420487">
              <a:lnSpc>
                <a:spcPts val="4231"/>
              </a:lnSpc>
              <a:spcBef>
                <a:spcPts val="0"/>
              </a:spcBef>
              <a:buClr>
                <a:srgbClr val="245EAC"/>
              </a:buClr>
              <a:buFont typeface="Arial" charset="0"/>
              <a:buChar char="•"/>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9675283"/>
      </p:ext>
    </p:extLst>
  </p:cSld>
  <p:clrMapOvr>
    <a:masterClrMapping/>
  </p:clrMapOvr>
  <p:extLst>
    <p:ext uri="{DCECCB84-F9BA-43D5-87BE-67443E8EF086}">
      <p15:sldGuideLst xmlns:p15="http://schemas.microsoft.com/office/powerpoint/2012/main">
        <p15:guide id="1" orient="horz" pos="25840" userDrawn="1">
          <p15:clr>
            <a:srgbClr val="FBAE40"/>
          </p15:clr>
        </p15:guide>
        <p15:guide id="2" pos="530" userDrawn="1">
          <p15:clr>
            <a:srgbClr val="FBAE40"/>
          </p15:clr>
        </p15:guide>
        <p15:guide id="3" pos="18563" userDrawn="1">
          <p15:clr>
            <a:srgbClr val="FBAE40"/>
          </p15:clr>
        </p15:guide>
        <p15:guide id="4" orient="horz" pos="4892" userDrawn="1">
          <p15:clr>
            <a:srgbClr val="FBAE40"/>
          </p15:clr>
        </p15:guide>
        <p15:guide id="5" pos="12361" userDrawn="1">
          <p15:clr>
            <a:srgbClr val="FBAE40"/>
          </p15:clr>
        </p15:guide>
        <p15:guide id="6" pos="6158" userDrawn="1">
          <p15:clr>
            <a:srgbClr val="FBAE40"/>
          </p15:clr>
        </p15:guide>
        <p15:guide id="7" pos="6688" userDrawn="1">
          <p15:clr>
            <a:srgbClr val="FBAE40"/>
          </p15:clr>
        </p15:guide>
        <p15:guide id="8" pos="1289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lank Background">
    <p:spTree>
      <p:nvGrpSpPr>
        <p:cNvPr id="1" name=""/>
        <p:cNvGrpSpPr/>
        <p:nvPr/>
      </p:nvGrpSpPr>
      <p:grpSpPr>
        <a:xfrm>
          <a:off x="0" y="0"/>
          <a:ext cx="0" cy="0"/>
          <a:chOff x="0" y="0"/>
          <a:chExt cx="0" cy="0"/>
        </a:xfrm>
      </p:grpSpPr>
      <p:sp>
        <p:nvSpPr>
          <p:cNvPr id="7" name="Picture Placeholder 2"/>
          <p:cNvSpPr>
            <a:spLocks noGrp="1"/>
          </p:cNvSpPr>
          <p:nvPr>
            <p:ph type="pic" sz="quarter" idx="16"/>
          </p:nvPr>
        </p:nvSpPr>
        <p:spPr>
          <a:xfrm>
            <a:off x="840978" y="23550562"/>
            <a:ext cx="8935393" cy="726772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8" name="Picture Placeholder 2"/>
          <p:cNvSpPr>
            <a:spLocks noGrp="1"/>
          </p:cNvSpPr>
          <p:nvPr>
            <p:ph type="pic" sz="quarter" idx="17"/>
          </p:nvPr>
        </p:nvSpPr>
        <p:spPr>
          <a:xfrm>
            <a:off x="840978" y="32340621"/>
            <a:ext cx="8935393" cy="726772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11" name="Content Placeholder 9"/>
          <p:cNvSpPr>
            <a:spLocks noGrp="1"/>
          </p:cNvSpPr>
          <p:nvPr>
            <p:ph sz="quarter" idx="10"/>
          </p:nvPr>
        </p:nvSpPr>
        <p:spPr>
          <a:xfrm>
            <a:off x="840979" y="6353685"/>
            <a:ext cx="16227822" cy="4374632"/>
          </a:xfrm>
          <a:prstGeom prst="rect">
            <a:avLst/>
          </a:prstGeom>
        </p:spPr>
        <p:txBody>
          <a:bodyPr/>
          <a:lstStyle>
            <a:lvl1pPr marL="0" indent="0">
              <a:lnSpc>
                <a:spcPts val="4231"/>
              </a:lnSpc>
              <a:spcBef>
                <a:spcPts val="0"/>
              </a:spcBef>
              <a:buNone/>
              <a:defRPr sz="3600"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9"/>
          <p:cNvSpPr>
            <a:spLocks noGrp="1"/>
          </p:cNvSpPr>
          <p:nvPr>
            <p:ph sz="quarter" idx="18"/>
          </p:nvPr>
        </p:nvSpPr>
        <p:spPr>
          <a:xfrm>
            <a:off x="10617349" y="11351172"/>
            <a:ext cx="9029855" cy="14689907"/>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9"/>
          <p:cNvSpPr>
            <a:spLocks noGrp="1"/>
          </p:cNvSpPr>
          <p:nvPr>
            <p:ph sz="quarter" idx="23"/>
          </p:nvPr>
        </p:nvSpPr>
        <p:spPr>
          <a:xfrm>
            <a:off x="10617349" y="33500647"/>
            <a:ext cx="8986934" cy="6107697"/>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9"/>
          <p:cNvSpPr>
            <a:spLocks noGrp="1"/>
          </p:cNvSpPr>
          <p:nvPr>
            <p:ph sz="quarter" idx="24"/>
          </p:nvPr>
        </p:nvSpPr>
        <p:spPr>
          <a:xfrm>
            <a:off x="10617349" y="26628522"/>
            <a:ext cx="8986934" cy="6249270"/>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Picture Placeholder 2"/>
          <p:cNvSpPr>
            <a:spLocks noGrp="1"/>
          </p:cNvSpPr>
          <p:nvPr>
            <p:ph type="pic" sz="quarter" idx="25"/>
          </p:nvPr>
        </p:nvSpPr>
        <p:spPr>
          <a:xfrm>
            <a:off x="20489057" y="18187884"/>
            <a:ext cx="9011314" cy="726772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20" name="Content Placeholder 9"/>
          <p:cNvSpPr>
            <a:spLocks noGrp="1"/>
          </p:cNvSpPr>
          <p:nvPr>
            <p:ph sz="quarter" idx="20"/>
          </p:nvPr>
        </p:nvSpPr>
        <p:spPr>
          <a:xfrm>
            <a:off x="20489057" y="11351172"/>
            <a:ext cx="9011314" cy="6024345"/>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9"/>
          <p:cNvSpPr>
            <a:spLocks noGrp="1"/>
          </p:cNvSpPr>
          <p:nvPr>
            <p:ph sz="quarter" idx="21"/>
          </p:nvPr>
        </p:nvSpPr>
        <p:spPr>
          <a:xfrm>
            <a:off x="20489057" y="26267973"/>
            <a:ext cx="8980219" cy="13340371"/>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9">
            <a:extLst>
              <a:ext uri="{FF2B5EF4-FFF2-40B4-BE49-F238E27FC236}">
                <a16:creationId xmlns:a16="http://schemas.microsoft.com/office/drawing/2014/main" id="{0E24EF0A-6726-4759-ADB9-0760A57B580C}"/>
              </a:ext>
            </a:extLst>
          </p:cNvPr>
          <p:cNvSpPr>
            <a:spLocks noGrp="1"/>
          </p:cNvSpPr>
          <p:nvPr>
            <p:ph sz="quarter" idx="26"/>
          </p:nvPr>
        </p:nvSpPr>
        <p:spPr>
          <a:xfrm>
            <a:off x="840978" y="11351172"/>
            <a:ext cx="9011314" cy="11600268"/>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Picture Placeholder 2">
            <a:extLst>
              <a:ext uri="{FF2B5EF4-FFF2-40B4-BE49-F238E27FC236}">
                <a16:creationId xmlns:a16="http://schemas.microsoft.com/office/drawing/2014/main" id="{BD447A6C-E634-4A91-806C-E3BBB3B33F1F}"/>
              </a:ext>
            </a:extLst>
          </p:cNvPr>
          <p:cNvSpPr>
            <a:spLocks noGrp="1"/>
          </p:cNvSpPr>
          <p:nvPr>
            <p:ph type="pic" sz="quarter" idx="27"/>
          </p:nvPr>
        </p:nvSpPr>
        <p:spPr>
          <a:xfrm>
            <a:off x="17586960" y="6353685"/>
            <a:ext cx="11913411" cy="437463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pic>
        <p:nvPicPr>
          <p:cNvPr id="4" name="Picture 3">
            <a:extLst>
              <a:ext uri="{FF2B5EF4-FFF2-40B4-BE49-F238E27FC236}">
                <a16:creationId xmlns:a16="http://schemas.microsoft.com/office/drawing/2014/main" id="{9BCD3041-7517-000F-7372-BF54B9FE2226}"/>
              </a:ext>
            </a:extLst>
          </p:cNvPr>
          <p:cNvPicPr>
            <a:picLocks noChangeAspect="1"/>
          </p:cNvPicPr>
          <p:nvPr userDrawn="1"/>
        </p:nvPicPr>
        <p:blipFill>
          <a:blip r:embed="rId2"/>
          <a:stretch>
            <a:fillRect/>
          </a:stretch>
        </p:blipFill>
        <p:spPr>
          <a:xfrm>
            <a:off x="20192681" y="904080"/>
            <a:ext cx="9448325" cy="2778919"/>
          </a:xfrm>
          <a:prstGeom prst="rect">
            <a:avLst/>
          </a:prstGeom>
        </p:spPr>
      </p:pic>
    </p:spTree>
    <p:extLst>
      <p:ext uri="{BB962C8B-B14F-4D97-AF65-F5344CB8AC3E}">
        <p14:creationId xmlns:p14="http://schemas.microsoft.com/office/powerpoint/2010/main" val="292725360"/>
      </p:ext>
    </p:extLst>
  </p:cSld>
  <p:clrMapOvr>
    <a:masterClrMapping/>
  </p:clrMapOvr>
  <p:extLst>
    <p:ext uri="{DCECCB84-F9BA-43D5-87BE-67443E8EF086}">
      <p15:sldGuideLst xmlns:p15="http://schemas.microsoft.com/office/powerpoint/2012/main">
        <p15:guide id="1" orient="horz" pos="25840">
          <p15:clr>
            <a:srgbClr val="FBAE40"/>
          </p15:clr>
        </p15:guide>
        <p15:guide id="2" pos="530">
          <p15:clr>
            <a:srgbClr val="FBAE40"/>
          </p15:clr>
        </p15:guide>
        <p15:guide id="3" pos="18563">
          <p15:clr>
            <a:srgbClr val="FBAE40"/>
          </p15:clr>
        </p15:guide>
        <p15:guide id="4" orient="horz" pos="4892">
          <p15:clr>
            <a:srgbClr val="FBAE40"/>
          </p15:clr>
        </p15:guide>
        <p15:guide id="5" pos="12361">
          <p15:clr>
            <a:srgbClr val="FBAE40"/>
          </p15:clr>
        </p15:guide>
        <p15:guide id="6" pos="6158">
          <p15:clr>
            <a:srgbClr val="FBAE40"/>
          </p15:clr>
        </p15:guide>
        <p15:guide id="7" pos="6688">
          <p15:clr>
            <a:srgbClr val="FBAE40"/>
          </p15:clr>
        </p15:guide>
        <p15:guide id="8" pos="1289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Blank Background">
    <p:spTree>
      <p:nvGrpSpPr>
        <p:cNvPr id="1" name=""/>
        <p:cNvGrpSpPr/>
        <p:nvPr/>
      </p:nvGrpSpPr>
      <p:grpSpPr>
        <a:xfrm>
          <a:off x="0" y="0"/>
          <a:ext cx="0" cy="0"/>
          <a:chOff x="0" y="0"/>
          <a:chExt cx="0" cy="0"/>
        </a:xfrm>
      </p:grpSpPr>
      <p:sp>
        <p:nvSpPr>
          <p:cNvPr id="7" name="Picture Placeholder 2"/>
          <p:cNvSpPr>
            <a:spLocks noGrp="1"/>
          </p:cNvSpPr>
          <p:nvPr>
            <p:ph type="pic" sz="quarter" idx="16"/>
          </p:nvPr>
        </p:nvSpPr>
        <p:spPr>
          <a:xfrm>
            <a:off x="840978" y="23550562"/>
            <a:ext cx="8935393" cy="9327230"/>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11" name="Content Placeholder 9"/>
          <p:cNvSpPr>
            <a:spLocks noGrp="1"/>
          </p:cNvSpPr>
          <p:nvPr>
            <p:ph sz="quarter" idx="10"/>
          </p:nvPr>
        </p:nvSpPr>
        <p:spPr>
          <a:xfrm>
            <a:off x="840979" y="6353685"/>
            <a:ext cx="16227822" cy="4374632"/>
          </a:xfrm>
          <a:prstGeom prst="rect">
            <a:avLst/>
          </a:prstGeom>
        </p:spPr>
        <p:txBody>
          <a:bodyPr/>
          <a:lstStyle>
            <a:lvl1pPr marL="0" indent="0">
              <a:lnSpc>
                <a:spcPts val="4231"/>
              </a:lnSpc>
              <a:spcBef>
                <a:spcPts val="0"/>
              </a:spcBef>
              <a:buNone/>
              <a:defRPr sz="3600"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9"/>
          <p:cNvSpPr>
            <a:spLocks noGrp="1"/>
          </p:cNvSpPr>
          <p:nvPr>
            <p:ph sz="quarter" idx="18"/>
          </p:nvPr>
        </p:nvSpPr>
        <p:spPr>
          <a:xfrm>
            <a:off x="10617349" y="11351172"/>
            <a:ext cx="9029855" cy="14689907"/>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9"/>
          <p:cNvSpPr>
            <a:spLocks noGrp="1"/>
          </p:cNvSpPr>
          <p:nvPr>
            <p:ph sz="quarter" idx="23"/>
          </p:nvPr>
        </p:nvSpPr>
        <p:spPr>
          <a:xfrm>
            <a:off x="840979" y="33500647"/>
            <a:ext cx="18763304" cy="6107697"/>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9"/>
          <p:cNvSpPr>
            <a:spLocks noGrp="1"/>
          </p:cNvSpPr>
          <p:nvPr>
            <p:ph sz="quarter" idx="24"/>
          </p:nvPr>
        </p:nvSpPr>
        <p:spPr>
          <a:xfrm>
            <a:off x="10617349" y="26628522"/>
            <a:ext cx="8986934" cy="6249270"/>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Picture Placeholder 2"/>
          <p:cNvSpPr>
            <a:spLocks noGrp="1"/>
          </p:cNvSpPr>
          <p:nvPr>
            <p:ph type="pic" sz="quarter" idx="25"/>
          </p:nvPr>
        </p:nvSpPr>
        <p:spPr>
          <a:xfrm>
            <a:off x="20489057" y="18187884"/>
            <a:ext cx="9011314" cy="726772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20" name="Content Placeholder 9"/>
          <p:cNvSpPr>
            <a:spLocks noGrp="1"/>
          </p:cNvSpPr>
          <p:nvPr>
            <p:ph sz="quarter" idx="20"/>
          </p:nvPr>
        </p:nvSpPr>
        <p:spPr>
          <a:xfrm>
            <a:off x="20489057" y="11351172"/>
            <a:ext cx="9011314" cy="6024345"/>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9"/>
          <p:cNvSpPr>
            <a:spLocks noGrp="1"/>
          </p:cNvSpPr>
          <p:nvPr>
            <p:ph sz="quarter" idx="21"/>
          </p:nvPr>
        </p:nvSpPr>
        <p:spPr>
          <a:xfrm>
            <a:off x="20489057" y="26267973"/>
            <a:ext cx="8980219" cy="13340371"/>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9">
            <a:extLst>
              <a:ext uri="{FF2B5EF4-FFF2-40B4-BE49-F238E27FC236}">
                <a16:creationId xmlns:a16="http://schemas.microsoft.com/office/drawing/2014/main" id="{0E24EF0A-6726-4759-ADB9-0760A57B580C}"/>
              </a:ext>
            </a:extLst>
          </p:cNvPr>
          <p:cNvSpPr>
            <a:spLocks noGrp="1"/>
          </p:cNvSpPr>
          <p:nvPr>
            <p:ph sz="quarter" idx="26"/>
          </p:nvPr>
        </p:nvSpPr>
        <p:spPr>
          <a:xfrm>
            <a:off x="840978" y="11351172"/>
            <a:ext cx="9011314" cy="11600268"/>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Picture Placeholder 2">
            <a:extLst>
              <a:ext uri="{FF2B5EF4-FFF2-40B4-BE49-F238E27FC236}">
                <a16:creationId xmlns:a16="http://schemas.microsoft.com/office/drawing/2014/main" id="{BD447A6C-E634-4A91-806C-E3BBB3B33F1F}"/>
              </a:ext>
            </a:extLst>
          </p:cNvPr>
          <p:cNvSpPr>
            <a:spLocks noGrp="1"/>
          </p:cNvSpPr>
          <p:nvPr>
            <p:ph type="pic" sz="quarter" idx="27"/>
          </p:nvPr>
        </p:nvSpPr>
        <p:spPr>
          <a:xfrm>
            <a:off x="17586960" y="6353685"/>
            <a:ext cx="11913411" cy="437463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Tree>
    <p:extLst>
      <p:ext uri="{BB962C8B-B14F-4D97-AF65-F5344CB8AC3E}">
        <p14:creationId xmlns:p14="http://schemas.microsoft.com/office/powerpoint/2010/main" val="4249716209"/>
      </p:ext>
    </p:extLst>
  </p:cSld>
  <p:clrMapOvr>
    <a:masterClrMapping/>
  </p:clrMapOvr>
  <p:extLst>
    <p:ext uri="{DCECCB84-F9BA-43D5-87BE-67443E8EF086}">
      <p15:sldGuideLst xmlns:p15="http://schemas.microsoft.com/office/powerpoint/2012/main">
        <p15:guide id="1" orient="horz" pos="25840">
          <p15:clr>
            <a:srgbClr val="FBAE40"/>
          </p15:clr>
        </p15:guide>
        <p15:guide id="2" pos="530">
          <p15:clr>
            <a:srgbClr val="FBAE40"/>
          </p15:clr>
        </p15:guide>
        <p15:guide id="3" pos="18563">
          <p15:clr>
            <a:srgbClr val="FBAE40"/>
          </p15:clr>
        </p15:guide>
        <p15:guide id="4" orient="horz" pos="4892">
          <p15:clr>
            <a:srgbClr val="FBAE40"/>
          </p15:clr>
        </p15:guide>
        <p15:guide id="5" pos="12361">
          <p15:clr>
            <a:srgbClr val="FBAE40"/>
          </p15:clr>
        </p15:guide>
        <p15:guide id="6" pos="6158">
          <p15:clr>
            <a:srgbClr val="FBAE40"/>
          </p15:clr>
        </p15:guide>
        <p15:guide id="7" pos="6688">
          <p15:clr>
            <a:srgbClr val="FBAE40"/>
          </p15:clr>
        </p15:guide>
        <p15:guide id="8" pos="1289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Blank Background">
    <p:spTree>
      <p:nvGrpSpPr>
        <p:cNvPr id="1" name=""/>
        <p:cNvGrpSpPr/>
        <p:nvPr/>
      </p:nvGrpSpPr>
      <p:grpSpPr>
        <a:xfrm>
          <a:off x="0" y="0"/>
          <a:ext cx="0" cy="0"/>
          <a:chOff x="0" y="0"/>
          <a:chExt cx="0" cy="0"/>
        </a:xfrm>
      </p:grpSpPr>
      <p:sp>
        <p:nvSpPr>
          <p:cNvPr id="11" name="Content Placeholder 9"/>
          <p:cNvSpPr>
            <a:spLocks noGrp="1"/>
          </p:cNvSpPr>
          <p:nvPr>
            <p:ph sz="quarter" idx="10"/>
          </p:nvPr>
        </p:nvSpPr>
        <p:spPr>
          <a:xfrm>
            <a:off x="840979" y="6353685"/>
            <a:ext cx="13833651" cy="6354754"/>
          </a:xfrm>
          <a:prstGeom prst="rect">
            <a:avLst/>
          </a:prstGeom>
        </p:spPr>
        <p:txBody>
          <a:bodyPr/>
          <a:lstStyle>
            <a:lvl1pPr marL="0" indent="0">
              <a:lnSpc>
                <a:spcPts val="4231"/>
              </a:lnSpc>
              <a:spcBef>
                <a:spcPts val="0"/>
              </a:spcBef>
              <a:buNone/>
              <a:defRPr sz="3600"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9"/>
          <p:cNvSpPr>
            <a:spLocks noGrp="1"/>
          </p:cNvSpPr>
          <p:nvPr>
            <p:ph sz="quarter" idx="24"/>
          </p:nvPr>
        </p:nvSpPr>
        <p:spPr>
          <a:xfrm>
            <a:off x="700956" y="29420849"/>
            <a:ext cx="13973674" cy="10187496"/>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9"/>
          <p:cNvSpPr>
            <a:spLocks noGrp="1"/>
          </p:cNvSpPr>
          <p:nvPr>
            <p:ph sz="quarter" idx="20"/>
          </p:nvPr>
        </p:nvSpPr>
        <p:spPr>
          <a:xfrm>
            <a:off x="20541773" y="19292697"/>
            <a:ext cx="9029855" cy="9261342"/>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9"/>
          <p:cNvSpPr>
            <a:spLocks noGrp="1"/>
          </p:cNvSpPr>
          <p:nvPr>
            <p:ph sz="quarter" idx="21"/>
          </p:nvPr>
        </p:nvSpPr>
        <p:spPr>
          <a:xfrm>
            <a:off x="15666720" y="34072216"/>
            <a:ext cx="13978793" cy="5536127"/>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Picture Placeholder 2">
            <a:extLst>
              <a:ext uri="{FF2B5EF4-FFF2-40B4-BE49-F238E27FC236}">
                <a16:creationId xmlns:a16="http://schemas.microsoft.com/office/drawing/2014/main" id="{C70AB632-7E02-49F9-B8DA-5B4AA6D55813}"/>
              </a:ext>
            </a:extLst>
          </p:cNvPr>
          <p:cNvSpPr>
            <a:spLocks noGrp="1"/>
          </p:cNvSpPr>
          <p:nvPr>
            <p:ph type="pic" sz="quarter" idx="29"/>
          </p:nvPr>
        </p:nvSpPr>
        <p:spPr>
          <a:xfrm>
            <a:off x="20722106" y="13725718"/>
            <a:ext cx="8923408" cy="4839880"/>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22" name="Content Placeholder 9">
            <a:extLst>
              <a:ext uri="{FF2B5EF4-FFF2-40B4-BE49-F238E27FC236}">
                <a16:creationId xmlns:a16="http://schemas.microsoft.com/office/drawing/2014/main" id="{2BBB8B1A-8223-4389-B894-6D86974540AE}"/>
              </a:ext>
            </a:extLst>
          </p:cNvPr>
          <p:cNvSpPr>
            <a:spLocks noGrp="1"/>
          </p:cNvSpPr>
          <p:nvPr>
            <p:ph sz="quarter" idx="30"/>
          </p:nvPr>
        </p:nvSpPr>
        <p:spPr>
          <a:xfrm>
            <a:off x="15666721" y="6353686"/>
            <a:ext cx="13833651" cy="6354754"/>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9">
            <a:extLst>
              <a:ext uri="{FF2B5EF4-FFF2-40B4-BE49-F238E27FC236}">
                <a16:creationId xmlns:a16="http://schemas.microsoft.com/office/drawing/2014/main" id="{D2D21C54-71BA-4F25-90E0-D404EEF16234}"/>
              </a:ext>
            </a:extLst>
          </p:cNvPr>
          <p:cNvSpPr>
            <a:spLocks noGrp="1"/>
          </p:cNvSpPr>
          <p:nvPr>
            <p:ph sz="quarter" idx="18"/>
          </p:nvPr>
        </p:nvSpPr>
        <p:spPr>
          <a:xfrm>
            <a:off x="10711531" y="13864131"/>
            <a:ext cx="9029855" cy="14689907"/>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9">
            <a:extLst>
              <a:ext uri="{FF2B5EF4-FFF2-40B4-BE49-F238E27FC236}">
                <a16:creationId xmlns:a16="http://schemas.microsoft.com/office/drawing/2014/main" id="{E59459A3-28D1-4972-9FE5-824E2CF0F27C}"/>
              </a:ext>
            </a:extLst>
          </p:cNvPr>
          <p:cNvSpPr>
            <a:spLocks noGrp="1"/>
          </p:cNvSpPr>
          <p:nvPr>
            <p:ph sz="quarter" idx="31"/>
          </p:nvPr>
        </p:nvSpPr>
        <p:spPr>
          <a:xfrm>
            <a:off x="803277" y="13864131"/>
            <a:ext cx="9029855" cy="8922853"/>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Picture Placeholder 2">
            <a:extLst>
              <a:ext uri="{FF2B5EF4-FFF2-40B4-BE49-F238E27FC236}">
                <a16:creationId xmlns:a16="http://schemas.microsoft.com/office/drawing/2014/main" id="{7224DE29-E12A-40AC-9B3D-682BD5F0D32F}"/>
              </a:ext>
            </a:extLst>
          </p:cNvPr>
          <p:cNvSpPr>
            <a:spLocks noGrp="1"/>
          </p:cNvSpPr>
          <p:nvPr>
            <p:ph type="pic" sz="quarter" idx="32"/>
          </p:nvPr>
        </p:nvSpPr>
        <p:spPr>
          <a:xfrm>
            <a:off x="909724" y="23653794"/>
            <a:ext cx="8923408" cy="4839880"/>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3" name="Espace réservé du contenu 2">
            <a:extLst>
              <a:ext uri="{FF2B5EF4-FFF2-40B4-BE49-F238E27FC236}">
                <a16:creationId xmlns:a16="http://schemas.microsoft.com/office/drawing/2014/main" id="{3A0A0DAC-66ED-4516-9CB5-8C9EEA8E3303}"/>
              </a:ext>
            </a:extLst>
          </p:cNvPr>
          <p:cNvSpPr>
            <a:spLocks noGrp="1"/>
          </p:cNvSpPr>
          <p:nvPr>
            <p:ph sz="quarter" idx="33"/>
          </p:nvPr>
        </p:nvSpPr>
        <p:spPr>
          <a:xfrm>
            <a:off x="15667577" y="29549558"/>
            <a:ext cx="13904051" cy="3657767"/>
          </a:xfrm>
          <a:prstGeom prst="rect">
            <a:avLst/>
          </a:prstGeo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pic>
        <p:nvPicPr>
          <p:cNvPr id="2" name="Picture 1">
            <a:extLst>
              <a:ext uri="{FF2B5EF4-FFF2-40B4-BE49-F238E27FC236}">
                <a16:creationId xmlns:a16="http://schemas.microsoft.com/office/drawing/2014/main" id="{6105EF4E-5403-2B79-83FF-1CA67E21EF4E}"/>
              </a:ext>
            </a:extLst>
          </p:cNvPr>
          <p:cNvPicPr>
            <a:picLocks noChangeAspect="1"/>
          </p:cNvPicPr>
          <p:nvPr userDrawn="1"/>
        </p:nvPicPr>
        <p:blipFill>
          <a:blip r:embed="rId2"/>
          <a:stretch>
            <a:fillRect/>
          </a:stretch>
        </p:blipFill>
        <p:spPr>
          <a:xfrm>
            <a:off x="20192681" y="904080"/>
            <a:ext cx="9448325" cy="2778919"/>
          </a:xfrm>
          <a:prstGeom prst="rect">
            <a:avLst/>
          </a:prstGeom>
        </p:spPr>
      </p:pic>
    </p:spTree>
    <p:extLst>
      <p:ext uri="{BB962C8B-B14F-4D97-AF65-F5344CB8AC3E}">
        <p14:creationId xmlns:p14="http://schemas.microsoft.com/office/powerpoint/2010/main" val="2944688113"/>
      </p:ext>
    </p:extLst>
  </p:cSld>
  <p:clrMapOvr>
    <a:masterClrMapping/>
  </p:clrMapOvr>
  <p:extLst>
    <p:ext uri="{DCECCB84-F9BA-43D5-87BE-67443E8EF086}">
      <p15:sldGuideLst xmlns:p15="http://schemas.microsoft.com/office/powerpoint/2012/main">
        <p15:guide id="1" orient="horz" pos="25840">
          <p15:clr>
            <a:srgbClr val="FBAE40"/>
          </p15:clr>
        </p15:guide>
        <p15:guide id="2" pos="530">
          <p15:clr>
            <a:srgbClr val="FBAE40"/>
          </p15:clr>
        </p15:guide>
        <p15:guide id="3" pos="18563">
          <p15:clr>
            <a:srgbClr val="FBAE40"/>
          </p15:clr>
        </p15:guide>
        <p15:guide id="4" orient="horz" pos="4892">
          <p15:clr>
            <a:srgbClr val="FBAE40"/>
          </p15:clr>
        </p15:guide>
        <p15:guide id="5" pos="12361">
          <p15:clr>
            <a:srgbClr val="FBAE40"/>
          </p15:clr>
        </p15:guide>
        <p15:guide id="6" pos="6158">
          <p15:clr>
            <a:srgbClr val="FBAE40"/>
          </p15:clr>
        </p15:guide>
        <p15:guide id="7" pos="6688">
          <p15:clr>
            <a:srgbClr val="FBAE40"/>
          </p15:clr>
        </p15:guide>
        <p15:guide id="8" pos="1289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6"/>
          <p:cNvSpPr>
            <a:spLocks noChangeArrowheads="1"/>
          </p:cNvSpPr>
          <p:nvPr userDrawn="1"/>
        </p:nvSpPr>
        <p:spPr bwMode="auto">
          <a:xfrm>
            <a:off x="0" y="0"/>
            <a:ext cx="30275213" cy="5699760"/>
          </a:xfrm>
          <a:prstGeom prst="rect">
            <a:avLst/>
          </a:prstGeom>
          <a:solidFill>
            <a:srgbClr val="0B6CB1"/>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sz="2667" b="0" i="0" baseline="0" dirty="0">
              <a:solidFill>
                <a:schemeClr val="tx1"/>
              </a:solidFill>
              <a:latin typeface="Arial" charset="0"/>
              <a:ea typeface="Arial" charset="0"/>
            </a:endParaRPr>
          </a:p>
        </p:txBody>
      </p:sp>
      <p:sp>
        <p:nvSpPr>
          <p:cNvPr id="5" name="Rectangle 4"/>
          <p:cNvSpPr/>
          <p:nvPr userDrawn="1"/>
        </p:nvSpPr>
        <p:spPr>
          <a:xfrm>
            <a:off x="0" y="5713488"/>
            <a:ext cx="30275213" cy="254784"/>
          </a:xfrm>
          <a:prstGeom prst="rect">
            <a:avLst/>
          </a:prstGeom>
          <a:solidFill>
            <a:srgbClr val="F9B0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351"/>
          </a:p>
        </p:txBody>
      </p:sp>
      <p:sp>
        <p:nvSpPr>
          <p:cNvPr id="9" name="Rectangle 36"/>
          <p:cNvSpPr>
            <a:spLocks noChangeArrowheads="1"/>
          </p:cNvSpPr>
          <p:nvPr userDrawn="1"/>
        </p:nvSpPr>
        <p:spPr bwMode="auto">
          <a:xfrm>
            <a:off x="0" y="40357181"/>
            <a:ext cx="30275213" cy="2446582"/>
          </a:xfrm>
          <a:prstGeom prst="rect">
            <a:avLst/>
          </a:prstGeom>
          <a:solidFill>
            <a:srgbClr val="0B6CB1"/>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sz="2667" b="0" i="0" baseline="0" dirty="0">
              <a:solidFill>
                <a:schemeClr val="tx1"/>
              </a:solidFill>
              <a:latin typeface="Arial" charset="0"/>
              <a:ea typeface="Arial" charset="0"/>
            </a:endParaRPr>
          </a:p>
        </p:txBody>
      </p:sp>
      <p:sp>
        <p:nvSpPr>
          <p:cNvPr id="6" name="ZoneTexte 5">
            <a:extLst>
              <a:ext uri="{FF2B5EF4-FFF2-40B4-BE49-F238E27FC236}">
                <a16:creationId xmlns:a16="http://schemas.microsoft.com/office/drawing/2014/main" id="{C3F817DD-6802-41C8-A36A-031FAC5624CA}"/>
              </a:ext>
            </a:extLst>
          </p:cNvPr>
          <p:cNvSpPr txBox="1"/>
          <p:nvPr userDrawn="1"/>
        </p:nvSpPr>
        <p:spPr>
          <a:xfrm>
            <a:off x="21878517" y="41131848"/>
            <a:ext cx="3688364" cy="646331"/>
          </a:xfrm>
          <a:prstGeom prst="rect">
            <a:avLst/>
          </a:prstGeom>
          <a:noFill/>
        </p:spPr>
        <p:txBody>
          <a:bodyPr wrap="square" rtlCol="0">
            <a:spAutoFit/>
          </a:bodyPr>
          <a:lstStyle/>
          <a:p>
            <a:r>
              <a:rPr lang="en-US" sz="3600" dirty="0">
                <a:solidFill>
                  <a:schemeClr val="bg1"/>
                </a:solidFill>
              </a:rPr>
              <a:t>IIFIIR.ORG</a:t>
            </a:r>
          </a:p>
        </p:txBody>
      </p:sp>
      <p:pic>
        <p:nvPicPr>
          <p:cNvPr id="12" name="Image 11" descr="Une image contenant dessin&#10;&#10;Description générée automatiquement">
            <a:extLst>
              <a:ext uri="{FF2B5EF4-FFF2-40B4-BE49-F238E27FC236}">
                <a16:creationId xmlns:a16="http://schemas.microsoft.com/office/drawing/2014/main" id="{44D52604-A520-46CA-BEE9-F951BB3BFC04}"/>
              </a:ext>
            </a:extLst>
          </p:cNvPr>
          <p:cNvPicPr>
            <a:picLocks noChangeAspect="1"/>
          </p:cNvPicPr>
          <p:nvPr userDrawn="1"/>
        </p:nvPicPr>
        <p:blipFill>
          <a:blip r:embed="rId7"/>
          <a:stretch>
            <a:fillRect/>
          </a:stretch>
        </p:blipFill>
        <p:spPr>
          <a:xfrm>
            <a:off x="25666956" y="40753772"/>
            <a:ext cx="2550690" cy="1476333"/>
          </a:xfrm>
          <a:prstGeom prst="rect">
            <a:avLst/>
          </a:prstGeom>
        </p:spPr>
      </p:pic>
      <p:sp>
        <p:nvSpPr>
          <p:cNvPr id="14" name="ZoneTexte 13">
            <a:extLst>
              <a:ext uri="{FF2B5EF4-FFF2-40B4-BE49-F238E27FC236}">
                <a16:creationId xmlns:a16="http://schemas.microsoft.com/office/drawing/2014/main" id="{57374EE9-D0D4-436F-B7D2-76FC154A0940}"/>
              </a:ext>
            </a:extLst>
          </p:cNvPr>
          <p:cNvSpPr txBox="1"/>
          <p:nvPr userDrawn="1"/>
        </p:nvSpPr>
        <p:spPr>
          <a:xfrm>
            <a:off x="1005839" y="40997897"/>
            <a:ext cx="17830801" cy="646331"/>
          </a:xfrm>
          <a:prstGeom prst="rect">
            <a:avLst/>
          </a:prstGeom>
          <a:noFill/>
        </p:spPr>
        <p:txBody>
          <a:bodyPr wrap="square" rtlCol="0">
            <a:spAutoFit/>
          </a:bodyPr>
          <a:lstStyle/>
          <a:p>
            <a:pPr algn="l"/>
            <a:r>
              <a:rPr lang="en-US" sz="3600" b="0" baseline="0" dirty="0">
                <a:solidFill>
                  <a:schemeClr val="bg1"/>
                </a:solidFill>
              </a:rPr>
              <a:t>GL2024| Title | Date | Place</a:t>
            </a:r>
            <a:endParaRPr lang="fr-FR" sz="3600" b="0" baseline="0" dirty="0">
              <a:solidFill>
                <a:schemeClr val="bg1"/>
              </a:solidFill>
            </a:endParaRPr>
          </a:p>
        </p:txBody>
      </p:sp>
    </p:spTree>
    <p:extLst>
      <p:ext uri="{BB962C8B-B14F-4D97-AF65-F5344CB8AC3E}">
        <p14:creationId xmlns:p14="http://schemas.microsoft.com/office/powerpoint/2010/main" val="1101499162"/>
      </p:ext>
    </p:extLst>
  </p:cSld>
  <p:clrMap bg1="lt1" tx1="dk1" bg2="lt2" tx2="dk2" accent1="accent1" accent2="accent2" accent3="accent3" accent4="accent4" accent5="accent5" accent6="accent6" hlink="hlink" folHlink="folHlink"/>
  <p:sldLayoutIdLst>
    <p:sldLayoutId id="2147483688" r:id="rId1"/>
    <p:sldLayoutId id="2147483694" r:id="rId2"/>
    <p:sldLayoutId id="2147483689" r:id="rId3"/>
    <p:sldLayoutId id="2147483693" r:id="rId4"/>
    <p:sldLayoutId id="2147483690" r:id="rId5"/>
  </p:sldLayoutIdLst>
  <p:txStyles>
    <p:titleStyle>
      <a:lvl1pPr algn="l" defTabSz="1121271" rtl="0" eaLnBrk="1" latinLnBrk="0" hangingPunct="1">
        <a:lnSpc>
          <a:spcPct val="90000"/>
        </a:lnSpc>
        <a:spcBef>
          <a:spcPct val="0"/>
        </a:spcBef>
        <a:buNone/>
        <a:defRPr sz="5396" kern="1200">
          <a:solidFill>
            <a:schemeClr val="tx1"/>
          </a:solidFill>
          <a:latin typeface="+mj-lt"/>
          <a:ea typeface="+mj-ea"/>
          <a:cs typeface="+mj-cs"/>
        </a:defRPr>
      </a:lvl1pPr>
    </p:titleStyle>
    <p:bodyStyle>
      <a:lvl1pPr marL="280317" indent="-280317" algn="l" defTabSz="1121271" rtl="0" eaLnBrk="1" latinLnBrk="0" hangingPunct="1">
        <a:lnSpc>
          <a:spcPct val="90000"/>
        </a:lnSpc>
        <a:spcBef>
          <a:spcPts val="1226"/>
        </a:spcBef>
        <a:buFont typeface="Arial"/>
        <a:buChar char="•"/>
        <a:defRPr sz="3433" kern="1200">
          <a:solidFill>
            <a:schemeClr val="tx1"/>
          </a:solidFill>
          <a:latin typeface="+mn-lt"/>
          <a:ea typeface="+mn-ea"/>
          <a:cs typeface="+mn-cs"/>
        </a:defRPr>
      </a:lvl1pPr>
      <a:lvl2pPr marL="840953" indent="-280317" algn="l" defTabSz="1121271" rtl="0" eaLnBrk="1" latinLnBrk="0" hangingPunct="1">
        <a:lnSpc>
          <a:spcPct val="90000"/>
        </a:lnSpc>
        <a:spcBef>
          <a:spcPts val="613"/>
        </a:spcBef>
        <a:buFont typeface="Arial"/>
        <a:buChar char="•"/>
        <a:defRPr sz="2943" kern="1200">
          <a:solidFill>
            <a:schemeClr val="tx1"/>
          </a:solidFill>
          <a:latin typeface="+mn-lt"/>
          <a:ea typeface="+mn-ea"/>
          <a:cs typeface="+mn-cs"/>
        </a:defRPr>
      </a:lvl2pPr>
      <a:lvl3pPr marL="1401588" indent="-280317" algn="l" defTabSz="1121271" rtl="0" eaLnBrk="1" latinLnBrk="0" hangingPunct="1">
        <a:lnSpc>
          <a:spcPct val="90000"/>
        </a:lnSpc>
        <a:spcBef>
          <a:spcPts val="613"/>
        </a:spcBef>
        <a:buFont typeface="Arial"/>
        <a:buChar char="•"/>
        <a:defRPr sz="2453" kern="1200">
          <a:solidFill>
            <a:schemeClr val="tx1"/>
          </a:solidFill>
          <a:latin typeface="+mn-lt"/>
          <a:ea typeface="+mn-ea"/>
          <a:cs typeface="+mn-cs"/>
        </a:defRPr>
      </a:lvl3pPr>
      <a:lvl4pPr marL="196222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4pPr>
      <a:lvl5pPr marL="252285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5pPr>
      <a:lvl6pPr marL="308349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6pPr>
      <a:lvl7pPr marL="364412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7pPr>
      <a:lvl8pPr marL="4204764"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8pPr>
      <a:lvl9pPr marL="476539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9pPr>
    </p:bodyStyle>
    <p:otherStyle>
      <a:defPPr>
        <a:defRPr lang="en-US"/>
      </a:defPPr>
      <a:lvl1pPr marL="0" algn="l" defTabSz="1121271" rtl="0" eaLnBrk="1" latinLnBrk="0" hangingPunct="1">
        <a:defRPr sz="2207" kern="1200">
          <a:solidFill>
            <a:schemeClr val="tx1"/>
          </a:solidFill>
          <a:latin typeface="+mn-lt"/>
          <a:ea typeface="+mn-ea"/>
          <a:cs typeface="+mn-cs"/>
        </a:defRPr>
      </a:lvl1pPr>
      <a:lvl2pPr marL="560635" algn="l" defTabSz="1121271" rtl="0" eaLnBrk="1" latinLnBrk="0" hangingPunct="1">
        <a:defRPr sz="2207" kern="1200">
          <a:solidFill>
            <a:schemeClr val="tx1"/>
          </a:solidFill>
          <a:latin typeface="+mn-lt"/>
          <a:ea typeface="+mn-ea"/>
          <a:cs typeface="+mn-cs"/>
        </a:defRPr>
      </a:lvl2pPr>
      <a:lvl3pPr marL="1121271" algn="l" defTabSz="1121271" rtl="0" eaLnBrk="1" latinLnBrk="0" hangingPunct="1">
        <a:defRPr sz="2207" kern="1200">
          <a:solidFill>
            <a:schemeClr val="tx1"/>
          </a:solidFill>
          <a:latin typeface="+mn-lt"/>
          <a:ea typeface="+mn-ea"/>
          <a:cs typeface="+mn-cs"/>
        </a:defRPr>
      </a:lvl3pPr>
      <a:lvl4pPr marL="1681905" algn="l" defTabSz="1121271" rtl="0" eaLnBrk="1" latinLnBrk="0" hangingPunct="1">
        <a:defRPr sz="2207" kern="1200">
          <a:solidFill>
            <a:schemeClr val="tx1"/>
          </a:solidFill>
          <a:latin typeface="+mn-lt"/>
          <a:ea typeface="+mn-ea"/>
          <a:cs typeface="+mn-cs"/>
        </a:defRPr>
      </a:lvl4pPr>
      <a:lvl5pPr marL="2242540" algn="l" defTabSz="1121271" rtl="0" eaLnBrk="1" latinLnBrk="0" hangingPunct="1">
        <a:defRPr sz="2207" kern="1200">
          <a:solidFill>
            <a:schemeClr val="tx1"/>
          </a:solidFill>
          <a:latin typeface="+mn-lt"/>
          <a:ea typeface="+mn-ea"/>
          <a:cs typeface="+mn-cs"/>
        </a:defRPr>
      </a:lvl5pPr>
      <a:lvl6pPr marL="2803176" algn="l" defTabSz="1121271" rtl="0" eaLnBrk="1" latinLnBrk="0" hangingPunct="1">
        <a:defRPr sz="2207" kern="1200">
          <a:solidFill>
            <a:schemeClr val="tx1"/>
          </a:solidFill>
          <a:latin typeface="+mn-lt"/>
          <a:ea typeface="+mn-ea"/>
          <a:cs typeface="+mn-cs"/>
        </a:defRPr>
      </a:lvl6pPr>
      <a:lvl7pPr marL="3363811" algn="l" defTabSz="1121271" rtl="0" eaLnBrk="1" latinLnBrk="0" hangingPunct="1">
        <a:defRPr sz="2207" kern="1200">
          <a:solidFill>
            <a:schemeClr val="tx1"/>
          </a:solidFill>
          <a:latin typeface="+mn-lt"/>
          <a:ea typeface="+mn-ea"/>
          <a:cs typeface="+mn-cs"/>
        </a:defRPr>
      </a:lvl7pPr>
      <a:lvl8pPr marL="3924445" algn="l" defTabSz="1121271" rtl="0" eaLnBrk="1" latinLnBrk="0" hangingPunct="1">
        <a:defRPr sz="2207" kern="1200">
          <a:solidFill>
            <a:schemeClr val="tx1"/>
          </a:solidFill>
          <a:latin typeface="+mn-lt"/>
          <a:ea typeface="+mn-ea"/>
          <a:cs typeface="+mn-cs"/>
        </a:defRPr>
      </a:lvl8pPr>
      <a:lvl9pPr marL="4485081" algn="l" defTabSz="1121271" rtl="0" eaLnBrk="1" latinLnBrk="0" hangingPunct="1">
        <a:defRPr sz="22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3" Type="http://schemas.microsoft.com/office/2007/relationships/diagramDrawing" Target="../diagrams/drawing1.xml"/><Relationship Id="rId18" Type="http://schemas.openxmlformats.org/officeDocument/2006/relationships/image" Target="../media/image10.png"/><Relationship Id="rId26" Type="http://schemas.openxmlformats.org/officeDocument/2006/relationships/image" Target="../media/image18.png"/><Relationship Id="rId39" Type="http://schemas.openxmlformats.org/officeDocument/2006/relationships/image" Target="../media/image31.png"/><Relationship Id="rId21" Type="http://schemas.openxmlformats.org/officeDocument/2006/relationships/image" Target="../media/image13.png"/><Relationship Id="rId34" Type="http://schemas.openxmlformats.org/officeDocument/2006/relationships/image" Target="../media/image26.png"/><Relationship Id="rId42" Type="http://schemas.openxmlformats.org/officeDocument/2006/relationships/image" Target="../media/image34.png"/><Relationship Id="rId7" Type="http://schemas.openxmlformats.org/officeDocument/2006/relationships/image" Target="../media/image5.png"/><Relationship Id="rId2" Type="http://schemas.openxmlformats.org/officeDocument/2006/relationships/chart" Target="../charts/chart1.xml"/><Relationship Id="rId16" Type="http://schemas.openxmlformats.org/officeDocument/2006/relationships/image" Target="../media/image8.png"/><Relationship Id="rId29"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diagramQuickStyle" Target="../diagrams/quickStyle1.xml"/><Relationship Id="rId24" Type="http://schemas.openxmlformats.org/officeDocument/2006/relationships/image" Target="../media/image16.png"/><Relationship Id="rId32" Type="http://schemas.openxmlformats.org/officeDocument/2006/relationships/image" Target="../media/image24.png"/><Relationship Id="rId37" Type="http://schemas.openxmlformats.org/officeDocument/2006/relationships/image" Target="../media/image29.png"/><Relationship Id="rId40" Type="http://schemas.openxmlformats.org/officeDocument/2006/relationships/image" Target="../media/image32.png"/><Relationship Id="rId45" Type="http://schemas.openxmlformats.org/officeDocument/2006/relationships/image" Target="../media/image37.png"/><Relationship Id="rId5" Type="http://schemas.openxmlformats.org/officeDocument/2006/relationships/chart" Target="../charts/chart3.xml"/><Relationship Id="rId15" Type="http://schemas.openxmlformats.org/officeDocument/2006/relationships/image" Target="../media/image7.png"/><Relationship Id="rId23" Type="http://schemas.openxmlformats.org/officeDocument/2006/relationships/image" Target="../media/image15.png"/><Relationship Id="rId28" Type="http://schemas.openxmlformats.org/officeDocument/2006/relationships/image" Target="../media/image20.png"/><Relationship Id="rId36" Type="http://schemas.openxmlformats.org/officeDocument/2006/relationships/image" Target="../media/image28.png"/><Relationship Id="rId10" Type="http://schemas.openxmlformats.org/officeDocument/2006/relationships/diagramLayout" Target="../diagrams/layout1.xml"/><Relationship Id="rId19" Type="http://schemas.openxmlformats.org/officeDocument/2006/relationships/image" Target="../media/image11.png"/><Relationship Id="rId31" Type="http://schemas.openxmlformats.org/officeDocument/2006/relationships/image" Target="../media/image23.png"/><Relationship Id="rId44" Type="http://schemas.openxmlformats.org/officeDocument/2006/relationships/image" Target="../media/image36.png"/><Relationship Id="rId4" Type="http://schemas.openxmlformats.org/officeDocument/2006/relationships/chart" Target="../charts/chart2.xml"/><Relationship Id="rId9" Type="http://schemas.openxmlformats.org/officeDocument/2006/relationships/diagramData" Target="../diagrams/data1.xml"/><Relationship Id="rId14" Type="http://schemas.openxmlformats.org/officeDocument/2006/relationships/image" Target="../media/image6.png"/><Relationship Id="rId22" Type="http://schemas.openxmlformats.org/officeDocument/2006/relationships/image" Target="../media/image14.png"/><Relationship Id="rId27" Type="http://schemas.openxmlformats.org/officeDocument/2006/relationships/image" Target="../media/image19.png"/><Relationship Id="rId30" Type="http://schemas.openxmlformats.org/officeDocument/2006/relationships/image" Target="../media/image22.png"/><Relationship Id="rId35" Type="http://schemas.openxmlformats.org/officeDocument/2006/relationships/image" Target="../media/image27.png"/><Relationship Id="rId43" Type="http://schemas.openxmlformats.org/officeDocument/2006/relationships/image" Target="../media/image35.png"/><Relationship Id="rId8" Type="http://schemas.openxmlformats.org/officeDocument/2006/relationships/chart" Target="../charts/chart4.xml"/><Relationship Id="rId3" Type="http://schemas.openxmlformats.org/officeDocument/2006/relationships/image" Target="../media/image3.png"/><Relationship Id="rId12" Type="http://schemas.openxmlformats.org/officeDocument/2006/relationships/diagramColors" Target="../diagrams/colors1.xml"/><Relationship Id="rId17" Type="http://schemas.openxmlformats.org/officeDocument/2006/relationships/image" Target="../media/image9.png"/><Relationship Id="rId25" Type="http://schemas.openxmlformats.org/officeDocument/2006/relationships/image" Target="../media/image17.png"/><Relationship Id="rId33" Type="http://schemas.openxmlformats.org/officeDocument/2006/relationships/image" Target="../media/image25.png"/><Relationship Id="rId38" Type="http://schemas.openxmlformats.org/officeDocument/2006/relationships/image" Target="../media/image30.png"/><Relationship Id="rId46" Type="http://schemas.openxmlformats.org/officeDocument/2006/relationships/image" Target="../media/image38.png"/><Relationship Id="rId20" Type="http://schemas.openxmlformats.org/officeDocument/2006/relationships/image" Target="../media/image12.png"/><Relationship Id="rId41" Type="http://schemas.openxmlformats.org/officeDocument/2006/relationships/image" Target="../media/image33.png"/></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image" Target="../media/image4.png"/><Relationship Id="rId3" Type="http://schemas.openxmlformats.org/officeDocument/2006/relationships/image" Target="../media/image3.png"/><Relationship Id="rId7" Type="http://schemas.openxmlformats.org/officeDocument/2006/relationships/diagramData" Target="../diagrams/data2.xml"/><Relationship Id="rId12" Type="http://schemas.openxmlformats.org/officeDocument/2006/relationships/image" Target="../media/image5.png"/><Relationship Id="rId2" Type="http://schemas.openxmlformats.org/officeDocument/2006/relationships/chart" Target="../charts/chart5.xml"/><Relationship Id="rId1" Type="http://schemas.openxmlformats.org/officeDocument/2006/relationships/slideLayout" Target="../slideLayouts/slideLayout1.xml"/><Relationship Id="rId6" Type="http://schemas.openxmlformats.org/officeDocument/2006/relationships/chart" Target="../charts/chart8.xml"/><Relationship Id="rId11" Type="http://schemas.microsoft.com/office/2007/relationships/diagramDrawing" Target="../diagrams/drawing2.xml"/><Relationship Id="rId5" Type="http://schemas.openxmlformats.org/officeDocument/2006/relationships/chart" Target="../charts/chart7.xml"/><Relationship Id="rId10" Type="http://schemas.openxmlformats.org/officeDocument/2006/relationships/diagramColors" Target="../diagrams/colors2.xml"/><Relationship Id="rId4" Type="http://schemas.openxmlformats.org/officeDocument/2006/relationships/chart" Target="../charts/chart6.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chart" Target="../charts/chart10.xml"/><Relationship Id="rId7" Type="http://schemas.openxmlformats.org/officeDocument/2006/relationships/diagramColors" Target="../diagrams/colors3.xml"/><Relationship Id="rId2" Type="http://schemas.openxmlformats.org/officeDocument/2006/relationships/chart" Target="../charts/chart9.xml"/><Relationship Id="rId1" Type="http://schemas.openxmlformats.org/officeDocument/2006/relationships/slideLayout" Target="../slideLayouts/slideLayout3.xml"/><Relationship Id="rId6" Type="http://schemas.openxmlformats.org/officeDocument/2006/relationships/diagramQuickStyle" Target="../diagrams/quickStyle3.xml"/><Relationship Id="rId5" Type="http://schemas.openxmlformats.org/officeDocument/2006/relationships/diagramLayout" Target="../diagrams/layout3.xml"/><Relationship Id="rId10" Type="http://schemas.openxmlformats.org/officeDocument/2006/relationships/image" Target="../media/image3.png"/><Relationship Id="rId4" Type="http://schemas.openxmlformats.org/officeDocument/2006/relationships/diagramData" Target="../diagrams/data3.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hart" Target="../charts/chart12.xml"/><Relationship Id="rId7" Type="http://schemas.openxmlformats.org/officeDocument/2006/relationships/image" Target="../media/image4.png"/><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image" Target="../media/image3.png"/><Relationship Id="rId5" Type="http://schemas.openxmlformats.org/officeDocument/2006/relationships/chart" Target="../charts/chart14.xml"/><Relationship Id="rId4" Type="http://schemas.openxmlformats.org/officeDocument/2006/relationships/chart" Target="../charts/char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id="{AE4CFEAB-E805-45D6-9066-20034C318E37}"/>
              </a:ext>
            </a:extLst>
          </p:cNvPr>
          <p:cNvSpPr>
            <a:spLocks noGrp="1"/>
          </p:cNvSpPr>
          <p:nvPr>
            <p:ph sz="quarter" idx="4294967295"/>
          </p:nvPr>
        </p:nvSpPr>
        <p:spPr>
          <a:xfrm>
            <a:off x="840978" y="6353684"/>
            <a:ext cx="28628298" cy="31810484"/>
          </a:xfrm>
          <a:prstGeom prst="rect">
            <a:avLst/>
          </a:prstGeom>
        </p:spPr>
        <p:txBody>
          <a:bodyPr/>
          <a:lstStyle/>
          <a:p>
            <a:pPr marL="0" indent="0">
              <a:lnSpc>
                <a:spcPct val="100000"/>
              </a:lnSpc>
              <a:buNone/>
            </a:pPr>
            <a:endParaRPr lang="en-US" sz="6000" dirty="0"/>
          </a:p>
          <a:p>
            <a:pPr marL="0" indent="0">
              <a:lnSpc>
                <a:spcPct val="100000"/>
              </a:lnSpc>
              <a:buNone/>
            </a:pPr>
            <a:r>
              <a:rPr lang="en-US" sz="6000" dirty="0">
                <a:solidFill>
                  <a:schemeClr val="tx1"/>
                </a:solidFill>
              </a:rPr>
              <a:t>To help you produce the poster-presentation of your conference paper, four template layouts have been provided.</a:t>
            </a:r>
          </a:p>
          <a:p>
            <a:pPr marL="0" indent="0">
              <a:lnSpc>
                <a:spcPct val="100000"/>
              </a:lnSpc>
              <a:buNone/>
            </a:pPr>
            <a:endParaRPr lang="fr-FR" sz="6000" dirty="0">
              <a:solidFill>
                <a:schemeClr val="tx1"/>
              </a:solidFill>
            </a:endParaRPr>
          </a:p>
          <a:p>
            <a:pPr marL="0" indent="0">
              <a:lnSpc>
                <a:spcPct val="100000"/>
              </a:lnSpc>
              <a:buNone/>
            </a:pPr>
            <a:r>
              <a:rPr lang="en-US" sz="6000" dirty="0">
                <a:solidFill>
                  <a:schemeClr val="tx1"/>
                </a:solidFill>
              </a:rPr>
              <a:t>Once you’ve selected the base template you wish to use, you can adapt and adjust the layout as needed.</a:t>
            </a:r>
          </a:p>
          <a:p>
            <a:pPr marL="0" indent="0">
              <a:lnSpc>
                <a:spcPct val="100000"/>
              </a:lnSpc>
              <a:buNone/>
            </a:pPr>
            <a:endParaRPr lang="fr-FR" sz="6000" dirty="0"/>
          </a:p>
          <a:p>
            <a:pPr marL="0" indent="0">
              <a:lnSpc>
                <a:spcPct val="100000"/>
              </a:lnSpc>
              <a:buNone/>
            </a:pPr>
            <a:endParaRPr lang="en-US" sz="6000" dirty="0">
              <a:solidFill>
                <a:schemeClr val="tx1"/>
              </a:solidFill>
            </a:endParaRPr>
          </a:p>
          <a:p>
            <a:pPr marL="0" indent="0">
              <a:lnSpc>
                <a:spcPct val="100000"/>
              </a:lnSpc>
              <a:buNone/>
            </a:pPr>
            <a:r>
              <a:rPr lang="en-US" sz="6000" dirty="0">
                <a:solidFill>
                  <a:schemeClr val="tx1"/>
                </a:solidFill>
              </a:rPr>
              <a:t>Here are a few guidelines</a:t>
            </a:r>
            <a:r>
              <a:rPr lang="en-US" sz="6000" b="1" dirty="0">
                <a:solidFill>
                  <a:schemeClr val="tx1"/>
                </a:solidFill>
              </a:rPr>
              <a:t> </a:t>
            </a:r>
            <a:r>
              <a:rPr lang="en-US" sz="6000" dirty="0">
                <a:solidFill>
                  <a:schemeClr val="tx1"/>
                </a:solidFill>
              </a:rPr>
              <a:t>to bear in mind</a:t>
            </a:r>
            <a:r>
              <a:rPr lang="en-US" sz="6000" b="1" dirty="0">
                <a:solidFill>
                  <a:schemeClr val="tx1"/>
                </a:solidFill>
              </a:rPr>
              <a:t>:</a:t>
            </a:r>
          </a:p>
          <a:p>
            <a:pPr marL="0" indent="0">
              <a:lnSpc>
                <a:spcPct val="100000"/>
              </a:lnSpc>
              <a:buNone/>
            </a:pPr>
            <a:endParaRPr lang="fr-FR" sz="6000" b="1" dirty="0"/>
          </a:p>
          <a:p>
            <a:pPr marL="1121271" lvl="2" indent="0">
              <a:lnSpc>
                <a:spcPct val="100000"/>
              </a:lnSpc>
              <a:buNone/>
            </a:pPr>
            <a:r>
              <a:rPr lang="en-US" sz="6000" b="1" dirty="0">
                <a:solidFill>
                  <a:srgbClr val="0B6CB1"/>
                </a:solidFill>
              </a:rPr>
              <a:t>SIZE</a:t>
            </a:r>
            <a:r>
              <a:rPr lang="en-US" sz="6000" dirty="0">
                <a:solidFill>
                  <a:schemeClr val="tx1"/>
                </a:solidFill>
              </a:rPr>
              <a:t>: The poster should be A0 size (841mm x 1189mm). Orientation of your poster must be portrait format.</a:t>
            </a:r>
          </a:p>
          <a:p>
            <a:pPr marL="1121271" lvl="2" indent="0">
              <a:lnSpc>
                <a:spcPct val="100000"/>
              </a:lnSpc>
              <a:buNone/>
            </a:pPr>
            <a:endParaRPr lang="en-US" sz="6000" dirty="0">
              <a:solidFill>
                <a:schemeClr val="tx1"/>
              </a:solidFill>
            </a:endParaRPr>
          </a:p>
          <a:p>
            <a:pPr marL="1121271" lvl="2" indent="0">
              <a:lnSpc>
                <a:spcPct val="100000"/>
              </a:lnSpc>
              <a:buNone/>
            </a:pPr>
            <a:r>
              <a:rPr lang="en-US" sz="6000" b="1" dirty="0">
                <a:solidFill>
                  <a:srgbClr val="0B6CB1"/>
                </a:solidFill>
              </a:rPr>
              <a:t>LETTERING</a:t>
            </a:r>
            <a:r>
              <a:rPr lang="en-US" sz="6000" dirty="0"/>
              <a:t>: </a:t>
            </a:r>
            <a:r>
              <a:rPr lang="en-US" sz="6000" dirty="0">
                <a:solidFill>
                  <a:schemeClr val="tx1"/>
                </a:solidFill>
              </a:rPr>
              <a:t>The poster should be easy to read from a distance of two </a:t>
            </a:r>
            <a:r>
              <a:rPr lang="en-US" sz="6000" dirty="0" err="1">
                <a:solidFill>
                  <a:schemeClr val="tx1"/>
                </a:solidFill>
              </a:rPr>
              <a:t>metres</a:t>
            </a:r>
            <a:r>
              <a:rPr lang="en-US" sz="6000" dirty="0">
                <a:solidFill>
                  <a:schemeClr val="tx1"/>
                </a:solidFill>
              </a:rPr>
              <a:t> and the text should be concise. </a:t>
            </a:r>
          </a:p>
          <a:p>
            <a:pPr marL="1121271" lvl="2" indent="0">
              <a:lnSpc>
                <a:spcPct val="100000"/>
              </a:lnSpc>
              <a:buNone/>
            </a:pPr>
            <a:endParaRPr lang="en-US" sz="6000" dirty="0">
              <a:solidFill>
                <a:schemeClr val="tx1"/>
              </a:solidFill>
            </a:endParaRPr>
          </a:p>
          <a:p>
            <a:pPr marL="1121271" lvl="2" indent="0">
              <a:lnSpc>
                <a:spcPct val="100000"/>
              </a:lnSpc>
              <a:buNone/>
            </a:pPr>
            <a:r>
              <a:rPr lang="en-US" sz="6000" b="1" dirty="0">
                <a:solidFill>
                  <a:srgbClr val="0B6CB1"/>
                </a:solidFill>
              </a:rPr>
              <a:t>FONT</a:t>
            </a:r>
            <a:r>
              <a:rPr lang="en-US" sz="6000" dirty="0"/>
              <a:t>: </a:t>
            </a:r>
            <a:r>
              <a:rPr lang="en-US" sz="6000" dirty="0">
                <a:solidFill>
                  <a:schemeClr val="tx1"/>
                </a:solidFill>
              </a:rPr>
              <a:t>The font that should be used is Arial.</a:t>
            </a:r>
          </a:p>
          <a:p>
            <a:pPr marL="1121271" lvl="2" indent="0">
              <a:lnSpc>
                <a:spcPct val="100000"/>
              </a:lnSpc>
              <a:buNone/>
            </a:pPr>
            <a:endParaRPr lang="fr-FR" sz="6000" dirty="0"/>
          </a:p>
          <a:p>
            <a:pPr marL="1121271" lvl="2" indent="0">
              <a:lnSpc>
                <a:spcPct val="100000"/>
              </a:lnSpc>
              <a:buNone/>
            </a:pPr>
            <a:r>
              <a:rPr lang="en-US" sz="6000" b="1" dirty="0">
                <a:solidFill>
                  <a:srgbClr val="0B6CB1"/>
                </a:solidFill>
              </a:rPr>
              <a:t>TITLE</a:t>
            </a:r>
            <a:r>
              <a:rPr lang="en-US" sz="6000" dirty="0"/>
              <a:t>:</a:t>
            </a:r>
            <a:r>
              <a:rPr lang="en-US" sz="6000" dirty="0">
                <a:solidFill>
                  <a:schemeClr val="tx1"/>
                </a:solidFill>
              </a:rPr>
              <a:t> Include the title of your conference paper at the top of the poster.</a:t>
            </a:r>
            <a:r>
              <a:rPr lang="en-US" sz="6000" dirty="0"/>
              <a:t> </a:t>
            </a:r>
            <a:r>
              <a:rPr lang="en-US" sz="6000" dirty="0">
                <a:solidFill>
                  <a:schemeClr val="tx1"/>
                </a:solidFill>
              </a:rPr>
              <a:t>The title should be the same as the corresponding submitted paper. Characters should be no smaller than 60-point font size. Please use lower-case letters. </a:t>
            </a:r>
          </a:p>
          <a:p>
            <a:pPr marL="1121271" lvl="2" indent="0">
              <a:lnSpc>
                <a:spcPct val="100000"/>
              </a:lnSpc>
              <a:buNone/>
            </a:pPr>
            <a:endParaRPr lang="fr-FR" sz="6000" dirty="0">
              <a:solidFill>
                <a:schemeClr val="tx1"/>
              </a:solidFill>
            </a:endParaRPr>
          </a:p>
          <a:p>
            <a:pPr marL="1121271" lvl="2" indent="0">
              <a:lnSpc>
                <a:spcPct val="100000"/>
              </a:lnSpc>
              <a:buNone/>
            </a:pPr>
            <a:r>
              <a:rPr lang="en-US" sz="6000" b="1" dirty="0">
                <a:solidFill>
                  <a:srgbClr val="0B6CB1"/>
                </a:solidFill>
              </a:rPr>
              <a:t>HEADINGS</a:t>
            </a:r>
            <a:r>
              <a:rPr lang="en-US" sz="6000" dirty="0">
                <a:solidFill>
                  <a:schemeClr val="tx1"/>
                </a:solidFill>
              </a:rPr>
              <a:t>: 48 to 60 font size is recommended. Please use Blue UPPER-CASE letters for this text.</a:t>
            </a:r>
          </a:p>
          <a:p>
            <a:pPr marL="1121271" lvl="2" indent="0">
              <a:lnSpc>
                <a:spcPct val="100000"/>
              </a:lnSpc>
              <a:buNone/>
            </a:pPr>
            <a:endParaRPr lang="fr-FR" sz="6000" dirty="0"/>
          </a:p>
          <a:p>
            <a:pPr marL="1121271" lvl="2" indent="0">
              <a:lnSpc>
                <a:spcPct val="100000"/>
              </a:lnSpc>
              <a:buNone/>
            </a:pPr>
            <a:r>
              <a:rPr lang="en-US" sz="6000" b="1" dirty="0">
                <a:solidFill>
                  <a:srgbClr val="0B6CB1"/>
                </a:solidFill>
              </a:rPr>
              <a:t>CONTENT</a:t>
            </a:r>
            <a:r>
              <a:rPr lang="en-US" sz="6000" dirty="0">
                <a:solidFill>
                  <a:schemeClr val="tx1"/>
                </a:solidFill>
              </a:rPr>
              <a:t>: 24 to 32 font size is recommended. Please use very dark grey or black for this text.</a:t>
            </a:r>
          </a:p>
          <a:p>
            <a:pPr marL="1121271" lvl="2" indent="0">
              <a:lnSpc>
                <a:spcPct val="100000"/>
              </a:lnSpc>
              <a:buNone/>
            </a:pPr>
            <a:r>
              <a:rPr lang="en-US" sz="6000" dirty="0">
                <a:solidFill>
                  <a:schemeClr val="tx1"/>
                </a:solidFill>
              </a:rPr>
              <a:t>Include images, pictures, symbols and use the </a:t>
            </a:r>
            <a:r>
              <a:rPr lang="en-US" sz="6000" dirty="0" err="1">
                <a:solidFill>
                  <a:schemeClr val="tx1"/>
                </a:solidFill>
              </a:rPr>
              <a:t>colour</a:t>
            </a:r>
            <a:r>
              <a:rPr lang="en-US" sz="6000" dirty="0">
                <a:solidFill>
                  <a:schemeClr val="tx1"/>
                </a:solidFill>
              </a:rPr>
              <a:t> palette provided. Use high quality images.</a:t>
            </a:r>
          </a:p>
          <a:p>
            <a:pPr marL="1121271" lvl="2" indent="0">
              <a:lnSpc>
                <a:spcPct val="100000"/>
              </a:lnSpc>
              <a:buNone/>
            </a:pPr>
            <a:r>
              <a:rPr lang="en-US" sz="6000" dirty="0">
                <a:solidFill>
                  <a:schemeClr val="tx1"/>
                </a:solidFill>
              </a:rPr>
              <a:t>We recommend that graphs and photographs be no smaller than 12cm x 18cm.</a:t>
            </a:r>
            <a:br>
              <a:rPr lang="en-US" sz="6000" dirty="0">
                <a:solidFill>
                  <a:schemeClr val="tx1"/>
                </a:solidFill>
              </a:rPr>
            </a:br>
            <a:r>
              <a:rPr lang="en-US" sz="6000" b="1" dirty="0">
                <a:solidFill>
                  <a:srgbClr val="0B6CB1"/>
                </a:solidFill>
              </a:rPr>
              <a:t>PAPER ID</a:t>
            </a:r>
            <a:r>
              <a:rPr lang="en-US" sz="6000" dirty="0">
                <a:solidFill>
                  <a:schemeClr val="tx1"/>
                </a:solidFill>
              </a:rPr>
              <a:t>: Include your paper ID at the top of the poster.</a:t>
            </a:r>
          </a:p>
          <a:p>
            <a:pPr marL="1121271" lvl="2" indent="0">
              <a:lnSpc>
                <a:spcPct val="100000"/>
              </a:lnSpc>
              <a:buNone/>
            </a:pPr>
            <a:endParaRPr lang="en-US" sz="6000" dirty="0">
              <a:solidFill>
                <a:schemeClr val="tx1"/>
              </a:solidFill>
            </a:endParaRPr>
          </a:p>
        </p:txBody>
      </p:sp>
      <p:sp>
        <p:nvSpPr>
          <p:cNvPr id="12" name="Rectangle 5">
            <a:extLst>
              <a:ext uri="{FF2B5EF4-FFF2-40B4-BE49-F238E27FC236}">
                <a16:creationId xmlns:a16="http://schemas.microsoft.com/office/drawing/2014/main" id="{1F29DD96-5F02-4CDC-9804-6CF97B19B675}"/>
              </a:ext>
            </a:extLst>
          </p:cNvPr>
          <p:cNvSpPr>
            <a:spLocks noChangeArrowheads="1"/>
          </p:cNvSpPr>
          <p:nvPr/>
        </p:nvSpPr>
        <p:spPr bwMode="auto">
          <a:xfrm>
            <a:off x="895875" y="2368045"/>
            <a:ext cx="19648790" cy="143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917" tIns="41951" rIns="83917" bIns="41951">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8800" dirty="0">
                <a:solidFill>
                  <a:srgbClr val="FFFFFF"/>
                </a:solidFill>
                <a:latin typeface="+mn-lt"/>
                <a:ea typeface="Arial" charset="0"/>
              </a:rPr>
              <a:t>Guidelines for Poster-Presentations</a:t>
            </a:r>
          </a:p>
        </p:txBody>
      </p:sp>
      <p:cxnSp>
        <p:nvCxnSpPr>
          <p:cNvPr id="13" name="Straight Connector 10">
            <a:extLst>
              <a:ext uri="{FF2B5EF4-FFF2-40B4-BE49-F238E27FC236}">
                <a16:creationId xmlns:a16="http://schemas.microsoft.com/office/drawing/2014/main" id="{F9CB4BDD-8243-46F8-9B87-47922957F369}"/>
              </a:ext>
            </a:extLst>
          </p:cNvPr>
          <p:cNvCxnSpPr/>
          <p:nvPr/>
        </p:nvCxnSpPr>
        <p:spPr>
          <a:xfrm>
            <a:off x="19808310" y="40772515"/>
            <a:ext cx="0" cy="1548821"/>
          </a:xfrm>
          <a:prstGeom prst="line">
            <a:avLst/>
          </a:prstGeom>
          <a:ln w="25400">
            <a:solidFill>
              <a:schemeClr val="bg1"/>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9352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895875" y="1209805"/>
            <a:ext cx="19648790" cy="294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917" tIns="41951" rIns="83917" bIns="41951">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8800" dirty="0">
                <a:solidFill>
                  <a:srgbClr val="FFFFFF"/>
                </a:solidFill>
                <a:latin typeface="+mn-lt"/>
                <a:ea typeface="Arial" charset="0"/>
              </a:rPr>
              <a:t>Insert Poster-Presentation Title</a:t>
            </a:r>
          </a:p>
          <a:p>
            <a:pPr>
              <a:spcBef>
                <a:spcPts val="1655"/>
              </a:spcBef>
              <a:defRPr/>
            </a:pPr>
            <a:endParaRPr lang="en-US" altLang="en-US" sz="2943" dirty="0">
              <a:solidFill>
                <a:srgbClr val="FFFFFF"/>
              </a:solidFill>
              <a:latin typeface="+mn-lt"/>
              <a:ea typeface="Arial" charset="0"/>
            </a:endParaRPr>
          </a:p>
          <a:p>
            <a:pPr>
              <a:spcBef>
                <a:spcPts val="1655"/>
              </a:spcBef>
              <a:defRPr/>
            </a:pPr>
            <a:r>
              <a:rPr lang="en-US" altLang="en-US" sz="4000" dirty="0">
                <a:solidFill>
                  <a:srgbClr val="FFFFFF"/>
                </a:solidFill>
                <a:latin typeface="+mn-lt"/>
                <a:ea typeface="Arial" charset="0"/>
              </a:rPr>
              <a:t>Author, Affiliation | Author, Affiliation | Author, Affiliation | Author, Affiliation </a:t>
            </a:r>
          </a:p>
        </p:txBody>
      </p:sp>
      <p:cxnSp>
        <p:nvCxnSpPr>
          <p:cNvPr id="9" name="Straight Connector 8"/>
          <p:cNvCxnSpPr/>
          <p:nvPr/>
        </p:nvCxnSpPr>
        <p:spPr bwMode="auto">
          <a:xfrm>
            <a:off x="870178" y="13089674"/>
            <a:ext cx="8998466" cy="0"/>
          </a:xfrm>
          <a:prstGeom prst="line">
            <a:avLst/>
          </a:prstGeom>
          <a:noFill/>
          <a:ln w="25400" cap="flat" cmpd="sng" algn="ctr">
            <a:solidFill>
              <a:schemeClr val="tx1"/>
            </a:solidFill>
            <a:prstDash val="solid"/>
            <a:round/>
            <a:headEnd type="none" w="med" len="med"/>
            <a:tailEnd type="none" w="med" len="med"/>
          </a:ln>
          <a:effectLst/>
        </p:spPr>
      </p:cxnSp>
      <p:sp>
        <p:nvSpPr>
          <p:cNvPr id="10" name="TextBox 9"/>
          <p:cNvSpPr txBox="1"/>
          <p:nvPr/>
        </p:nvSpPr>
        <p:spPr>
          <a:xfrm>
            <a:off x="810302" y="28196112"/>
            <a:ext cx="9040515" cy="431978"/>
          </a:xfrm>
          <a:prstGeom prst="rect">
            <a:avLst/>
          </a:prstGeom>
          <a:solidFill>
            <a:schemeClr val="bg1">
              <a:alpha val="42000"/>
            </a:schemeClr>
          </a:solidFill>
        </p:spPr>
        <p:txBody>
          <a:bodyPr>
            <a:spAutoFit/>
          </a:bodyPr>
          <a:lstStyle/>
          <a:p>
            <a:pPr>
              <a:spcBef>
                <a:spcPts val="552"/>
              </a:spcBef>
              <a:buClr>
                <a:schemeClr val="tx2"/>
              </a:buClr>
              <a:defRPr/>
            </a:pPr>
            <a:r>
              <a:rPr lang="en-US" sz="2207" i="1" dirty="0">
                <a:latin typeface="Arial" charset="0"/>
                <a:ea typeface="Arial" charset="0"/>
                <a:cs typeface="Arial" charset="0"/>
              </a:rPr>
              <a:t>Mauris orci mi, varius id diam id, egestas auctor enim. </a:t>
            </a:r>
          </a:p>
        </p:txBody>
      </p:sp>
      <p:graphicFrame>
        <p:nvGraphicFramePr>
          <p:cNvPr id="12" name="Chart 4"/>
          <p:cNvGraphicFramePr>
            <a:graphicFrameLocks/>
          </p:cNvGraphicFramePr>
          <p:nvPr>
            <p:extLst>
              <p:ext uri="{D42A27DB-BD31-4B8C-83A1-F6EECF244321}">
                <p14:modId xmlns:p14="http://schemas.microsoft.com/office/powerpoint/2010/main" val="2003700319"/>
              </p:ext>
            </p:extLst>
          </p:nvPr>
        </p:nvGraphicFramePr>
        <p:xfrm>
          <a:off x="10353168" y="13846296"/>
          <a:ext cx="6027960" cy="4860201"/>
        </p:xfrm>
        <a:graphic>
          <a:graphicData uri="http://schemas.openxmlformats.org/drawingml/2006/chart">
            <c:chart xmlns:c="http://schemas.openxmlformats.org/drawingml/2006/chart" xmlns:r="http://schemas.openxmlformats.org/officeDocument/2006/relationships" r:id="rId2"/>
          </a:graphicData>
        </a:graphic>
      </p:graphicFrame>
      <p:sp>
        <p:nvSpPr>
          <p:cNvPr id="13" name="Rectangle 12"/>
          <p:cNvSpPr/>
          <p:nvPr/>
        </p:nvSpPr>
        <p:spPr>
          <a:xfrm>
            <a:off x="15977426" y="15601835"/>
            <a:ext cx="2724419" cy="1489232"/>
          </a:xfrm>
          <a:prstGeom prst="rect">
            <a:avLst/>
          </a:prstGeom>
          <a:solidFill>
            <a:srgbClr val="F9B0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4" name="Freeform 13"/>
          <p:cNvSpPr/>
          <p:nvPr/>
        </p:nvSpPr>
        <p:spPr>
          <a:xfrm>
            <a:off x="16135109" y="15801860"/>
            <a:ext cx="229224" cy="1055602"/>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5" name="Freeform 14"/>
          <p:cNvSpPr/>
          <p:nvPr/>
        </p:nvSpPr>
        <p:spPr>
          <a:xfrm rot="10800000">
            <a:off x="18272595" y="15817920"/>
            <a:ext cx="229224" cy="105560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6" name="TextBox 64"/>
          <p:cNvSpPr txBox="1">
            <a:spLocks noChangeArrowheads="1"/>
          </p:cNvSpPr>
          <p:nvPr/>
        </p:nvSpPr>
        <p:spPr bwMode="auto">
          <a:xfrm>
            <a:off x="16370174" y="15885081"/>
            <a:ext cx="2409052" cy="85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1655" dirty="0">
                <a:solidFill>
                  <a:schemeClr val="bg1"/>
                </a:solidFill>
                <a:latin typeface="Arial" charset="0"/>
                <a:ea typeface="Arial" charset="0"/>
              </a:rPr>
              <a:t>Figure A: neque dignissim, and in aliquet nisl et umis.</a:t>
            </a:r>
          </a:p>
        </p:txBody>
      </p:sp>
      <p:sp>
        <p:nvSpPr>
          <p:cNvPr id="17" name="Arc 16"/>
          <p:cNvSpPr/>
          <p:nvPr/>
        </p:nvSpPr>
        <p:spPr>
          <a:xfrm rot="16200000">
            <a:off x="14492169" y="14936466"/>
            <a:ext cx="1984182" cy="1965202"/>
          </a:xfrm>
          <a:prstGeom prst="arc">
            <a:avLst>
              <a:gd name="adj1" fmla="val 16200000"/>
              <a:gd name="adj2" fmla="val 3291054"/>
            </a:avLst>
          </a:prstGeom>
          <a:ln w="38100">
            <a:solidFill>
              <a:srgbClr val="F9B029"/>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351" dirty="0"/>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52956" y="14097492"/>
            <a:ext cx="650699" cy="650699"/>
          </a:xfrm>
          <a:prstGeom prst="rect">
            <a:avLst/>
          </a:prstGeom>
        </p:spPr>
      </p:pic>
      <p:graphicFrame>
        <p:nvGraphicFramePr>
          <p:cNvPr id="20" name="Chart 4"/>
          <p:cNvGraphicFramePr>
            <a:graphicFrameLocks/>
          </p:cNvGraphicFramePr>
          <p:nvPr>
            <p:extLst>
              <p:ext uri="{D42A27DB-BD31-4B8C-83A1-F6EECF244321}">
                <p14:modId xmlns:p14="http://schemas.microsoft.com/office/powerpoint/2010/main" val="3633813881"/>
              </p:ext>
            </p:extLst>
          </p:nvPr>
        </p:nvGraphicFramePr>
        <p:xfrm>
          <a:off x="15146933" y="19246970"/>
          <a:ext cx="4722375" cy="454664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Chart 4"/>
          <p:cNvGraphicFramePr>
            <a:graphicFrameLocks/>
          </p:cNvGraphicFramePr>
          <p:nvPr>
            <p:extLst>
              <p:ext uri="{D42A27DB-BD31-4B8C-83A1-F6EECF244321}">
                <p14:modId xmlns:p14="http://schemas.microsoft.com/office/powerpoint/2010/main" val="2109978948"/>
              </p:ext>
            </p:extLst>
          </p:nvPr>
        </p:nvGraphicFramePr>
        <p:xfrm>
          <a:off x="10342059" y="19246970"/>
          <a:ext cx="4722375" cy="4546645"/>
        </p:xfrm>
        <a:graphic>
          <a:graphicData uri="http://schemas.openxmlformats.org/drawingml/2006/chart">
            <c:chart xmlns:c="http://schemas.openxmlformats.org/drawingml/2006/chart" xmlns:r="http://schemas.openxmlformats.org/officeDocument/2006/relationships" r:id="rId5"/>
          </a:graphicData>
        </a:graphic>
      </p:graphicFrame>
      <p:pic>
        <p:nvPicPr>
          <p:cNvPr id="22" name="Picture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52956" y="19614916"/>
            <a:ext cx="650699" cy="650699"/>
          </a:xfrm>
          <a:prstGeom prst="rect">
            <a:avLst/>
          </a:prstGeom>
        </p:spPr>
      </p:pic>
      <p:pic>
        <p:nvPicPr>
          <p:cNvPr id="23" name="Picture 2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389270" y="19667477"/>
            <a:ext cx="650699" cy="650699"/>
          </a:xfrm>
          <a:prstGeom prst="rect">
            <a:avLst/>
          </a:prstGeom>
        </p:spPr>
      </p:pic>
      <p:cxnSp>
        <p:nvCxnSpPr>
          <p:cNvPr id="24" name="Straight Connector 23"/>
          <p:cNvCxnSpPr/>
          <p:nvPr/>
        </p:nvCxnSpPr>
        <p:spPr bwMode="auto">
          <a:xfrm>
            <a:off x="10617349" y="19089286"/>
            <a:ext cx="8998466" cy="0"/>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cxnSp>
        <p:nvCxnSpPr>
          <p:cNvPr id="25" name="Straight Connector 24"/>
          <p:cNvCxnSpPr/>
          <p:nvPr/>
        </p:nvCxnSpPr>
        <p:spPr bwMode="auto">
          <a:xfrm>
            <a:off x="15199494" y="19461018"/>
            <a:ext cx="0" cy="4107635"/>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graphicFrame>
        <p:nvGraphicFramePr>
          <p:cNvPr id="26" name="Table 25"/>
          <p:cNvGraphicFramePr>
            <a:graphicFrameLocks noGrp="1"/>
          </p:cNvGraphicFramePr>
          <p:nvPr>
            <p:extLst>
              <p:ext uri="{D42A27DB-BD31-4B8C-83A1-F6EECF244321}">
                <p14:modId xmlns:p14="http://schemas.microsoft.com/office/powerpoint/2010/main" val="2131841641"/>
              </p:ext>
            </p:extLst>
          </p:nvPr>
        </p:nvGraphicFramePr>
        <p:xfrm>
          <a:off x="10652957" y="34360470"/>
          <a:ext cx="8876425" cy="3444201"/>
        </p:xfrm>
        <a:graphic>
          <a:graphicData uri="http://schemas.openxmlformats.org/drawingml/2006/table">
            <a:tbl>
              <a:tblPr firstRow="1" bandRow="1">
                <a:tableStyleId>{6E25E649-3F16-4E02-A733-19D2CDBF48F0}</a:tableStyleId>
              </a:tblPr>
              <a:tblGrid>
                <a:gridCol w="2072254">
                  <a:extLst>
                    <a:ext uri="{9D8B030D-6E8A-4147-A177-3AD203B41FA5}">
                      <a16:colId xmlns:a16="http://schemas.microsoft.com/office/drawing/2014/main" val="20000"/>
                    </a:ext>
                  </a:extLst>
                </a:gridCol>
                <a:gridCol w="2317008">
                  <a:extLst>
                    <a:ext uri="{9D8B030D-6E8A-4147-A177-3AD203B41FA5}">
                      <a16:colId xmlns:a16="http://schemas.microsoft.com/office/drawing/2014/main" val="20001"/>
                    </a:ext>
                  </a:extLst>
                </a:gridCol>
                <a:gridCol w="2055937">
                  <a:extLst>
                    <a:ext uri="{9D8B030D-6E8A-4147-A177-3AD203B41FA5}">
                      <a16:colId xmlns:a16="http://schemas.microsoft.com/office/drawing/2014/main" val="20002"/>
                    </a:ext>
                  </a:extLst>
                </a:gridCol>
                <a:gridCol w="2431226">
                  <a:extLst>
                    <a:ext uri="{9D8B030D-6E8A-4147-A177-3AD203B41FA5}">
                      <a16:colId xmlns:a16="http://schemas.microsoft.com/office/drawing/2014/main" val="20003"/>
                    </a:ext>
                  </a:extLst>
                </a:gridCol>
              </a:tblGrid>
              <a:tr h="704235">
                <a:tc gridSpan="4">
                  <a:txBody>
                    <a:bodyPr/>
                    <a:lstStyle/>
                    <a:p>
                      <a:pPr algn="ctr"/>
                      <a:r>
                        <a:rPr lang="en-US" sz="2900" dirty="0">
                          <a:ln>
                            <a:noFill/>
                            <a:prstDash val="dash"/>
                          </a:ln>
                        </a:rPr>
                        <a:t>Chart Title</a:t>
                      </a:r>
                      <a:endParaRPr lang="en-US" sz="2900" b="1" dirty="0">
                        <a:ln>
                          <a:noFill/>
                          <a:prstDash val="dash"/>
                        </a:ln>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B6CB1"/>
                    </a:solidFill>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dirty="0">
                        <a:ln>
                          <a:solidFill>
                            <a:schemeClr val="tx1"/>
                          </a:solidFill>
                          <a:prstDash val="dash"/>
                        </a:ln>
                      </a:endParaRPr>
                    </a:p>
                  </a:txBody>
                  <a:tcPr>
                    <a:lnL w="12700" cap="flat" cmpd="sng" algn="ctr">
                      <a:noFill/>
                      <a:prstDash val="sysDash"/>
                      <a:round/>
                      <a:headEnd type="none" w="med" len="med"/>
                      <a:tailEnd type="none" w="med" len="med"/>
                    </a:lnL>
                    <a:lnR w="3175" cap="flat" cmpd="sng" algn="ctr">
                      <a:solidFill>
                        <a:schemeClr val="bg2">
                          <a:lumMod val="75000"/>
                        </a:schemeClr>
                      </a:solidFill>
                      <a:prstDash val="sysDash"/>
                      <a:round/>
                      <a:headEnd type="none" w="med" len="med"/>
                      <a:tailEnd type="none" w="med" len="med"/>
                    </a:lnR>
                    <a:lnT w="3175" cap="flat" cmpd="sng" algn="ctr">
                      <a:solidFill>
                        <a:schemeClr val="bg2">
                          <a:lumMod val="75000"/>
                        </a:schemeClr>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553179">
                <a:tc>
                  <a:txBody>
                    <a:bodyPr/>
                    <a:lstStyle/>
                    <a:p>
                      <a:pPr algn="ctr"/>
                      <a:r>
                        <a:rPr lang="en-US" sz="2200" cap="none" spc="0" dirty="0">
                          <a:ln>
                            <a:noFill/>
                          </a:ln>
                          <a:effectLst/>
                        </a:rPr>
                        <a:t>8.01</a:t>
                      </a:r>
                      <a:endParaRPr lang="en-US" sz="2200" b="0" cap="none" spc="0" dirty="0">
                        <a:ln>
                          <a:noFill/>
                        </a:ln>
                        <a:solidFill>
                          <a:schemeClr val="tx1"/>
                        </a:solidFill>
                        <a:effectLst/>
                      </a:endParaRPr>
                    </a:p>
                  </a:txBody>
                  <a:tcPr marL="84098" marR="84098" marT="42049" marB="42049">
                    <a:lnL w="12700" cap="flat" cmpd="sng" algn="ctr">
                      <a:noFill/>
                      <a:prstDash val="solid"/>
                      <a:round/>
                      <a:headEnd type="none" w="med" len="med"/>
                      <a:tailEnd type="none" w="med" len="med"/>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en-US" sz="2200" cap="none" spc="0" dirty="0">
                          <a:ln>
                            <a:noFill/>
                          </a:ln>
                          <a:effectLst/>
                        </a:rPr>
                        <a:t>7.99</a:t>
                      </a:r>
                      <a:endParaRPr lang="en-US" sz="2200" b="0" cap="none" spc="0" dirty="0">
                        <a:ln>
                          <a:noFill/>
                        </a:ln>
                        <a:solidFill>
                          <a:schemeClr val="tx1"/>
                        </a:solidFill>
                        <a:effectLst/>
                      </a:endParaRPr>
                    </a:p>
                  </a:txBody>
                  <a:tcPr marL="84098" marR="84098" marT="42049" marB="42049">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5.77</a:t>
                      </a:r>
                      <a:endParaRPr lang="en-US" sz="2200" b="0" cap="none" spc="0" dirty="0">
                        <a:ln>
                          <a:noFill/>
                        </a:ln>
                        <a:solidFill>
                          <a:schemeClr val="tx1"/>
                        </a:solidFill>
                        <a:effectLst/>
                      </a:endParaRPr>
                    </a:p>
                  </a:txBody>
                  <a:tcPr marL="84098" marR="84098" marT="42049" marB="42049">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6.44</a:t>
                      </a:r>
                      <a:endParaRPr lang="en-US" sz="2200" b="0" cap="none" spc="0" dirty="0">
                        <a:ln>
                          <a:noFill/>
                        </a:ln>
                        <a:solidFill>
                          <a:schemeClr val="tx1"/>
                        </a:solidFill>
                        <a:effectLst/>
                      </a:endParaRPr>
                    </a:p>
                  </a:txBody>
                  <a:tcPr marL="84098" marR="84098" marT="42049" marB="42049">
                    <a:lnL>
                      <a:noFill/>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6032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4.50</a:t>
                      </a:r>
                      <a:endParaRPr lang="en-US" sz="2200" b="0" cap="none" spc="0" dirty="0">
                        <a:ln>
                          <a:noFill/>
                        </a:ln>
                        <a:solidFill>
                          <a:schemeClr val="tx1"/>
                        </a:solidFill>
                        <a:effectLst/>
                      </a:endParaRPr>
                    </a:p>
                  </a:txBody>
                  <a:tcPr marL="84098" marR="84098" marT="42049" marB="42049">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3.11</a:t>
                      </a:r>
                      <a:endParaRPr lang="en-US" sz="2200" b="0" cap="none" spc="0" dirty="0">
                        <a:ln>
                          <a:noFill/>
                        </a:ln>
                        <a:solidFill>
                          <a:schemeClr val="tx1"/>
                        </a:solidFill>
                        <a:effectLst/>
                      </a:endParaRPr>
                    </a:p>
                  </a:txBody>
                  <a:tcPr marL="84098" marR="84098" marT="42049" marB="42049">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9.55</a:t>
                      </a:r>
                      <a:endParaRPr lang="en-US" sz="2200" b="0" cap="none" spc="0" dirty="0">
                        <a:ln>
                          <a:noFill/>
                        </a:ln>
                        <a:solidFill>
                          <a:schemeClr val="tx1"/>
                        </a:solidFill>
                        <a:effectLst/>
                      </a:endParaRPr>
                    </a:p>
                  </a:txBody>
                  <a:tcPr marL="84098" marR="84098" marT="42049" marB="42049">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1.12</a:t>
                      </a:r>
                      <a:endParaRPr lang="en-US" sz="2200" b="0" cap="none" spc="0" dirty="0">
                        <a:ln>
                          <a:noFill/>
                        </a:ln>
                        <a:solidFill>
                          <a:schemeClr val="tx1"/>
                        </a:solidFill>
                        <a:effectLst/>
                      </a:endParaRPr>
                    </a:p>
                  </a:txBody>
                  <a:tcPr marL="84098" marR="84098" marT="42049" marB="42049">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5675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6.15</a:t>
                      </a:r>
                      <a:endParaRPr lang="en-US" sz="2200" b="0" cap="none" spc="0" dirty="0">
                        <a:ln>
                          <a:noFill/>
                        </a:ln>
                        <a:solidFill>
                          <a:schemeClr val="tx1"/>
                        </a:solidFill>
                        <a:effectLst/>
                      </a:endParaRPr>
                    </a:p>
                  </a:txBody>
                  <a:tcPr marL="84098" marR="84098" marT="42049" marB="42049">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8.00</a:t>
                      </a:r>
                      <a:endParaRPr lang="en-US" sz="2200" b="0" cap="none" spc="0" dirty="0">
                        <a:ln>
                          <a:noFill/>
                        </a:ln>
                        <a:solidFill>
                          <a:schemeClr val="tx1"/>
                        </a:solidFill>
                        <a:effectLst/>
                      </a:endParaRPr>
                    </a:p>
                  </a:txBody>
                  <a:tcPr marL="84098" marR="84098" marT="42049" marB="42049">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6.18</a:t>
                      </a:r>
                      <a:endParaRPr lang="en-US" sz="2200" b="0" cap="none" spc="0" dirty="0">
                        <a:ln>
                          <a:noFill/>
                        </a:ln>
                        <a:solidFill>
                          <a:schemeClr val="tx1"/>
                        </a:solidFill>
                        <a:effectLst/>
                      </a:endParaRPr>
                    </a:p>
                  </a:txBody>
                  <a:tcPr marL="84098" marR="84098" marT="42049" marB="42049">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5.65</a:t>
                      </a:r>
                      <a:endParaRPr lang="en-US" sz="2200" b="0" cap="none" spc="0" dirty="0">
                        <a:ln>
                          <a:noFill/>
                        </a:ln>
                        <a:solidFill>
                          <a:schemeClr val="tx1"/>
                        </a:solidFill>
                        <a:effectLst/>
                      </a:endParaRPr>
                    </a:p>
                  </a:txBody>
                  <a:tcPr marL="84098" marR="84098" marT="42049" marB="42049">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3485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8.21</a:t>
                      </a:r>
                      <a:endParaRPr lang="en-US" sz="2200" b="0" cap="none" spc="0" dirty="0">
                        <a:ln>
                          <a:noFill/>
                        </a:ln>
                        <a:solidFill>
                          <a:schemeClr val="tx1"/>
                        </a:solidFill>
                        <a:effectLst/>
                      </a:endParaRPr>
                    </a:p>
                  </a:txBody>
                  <a:tcPr marL="84098" marR="84098" marT="42049" marB="42049">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2.16</a:t>
                      </a:r>
                      <a:endParaRPr lang="en-US" sz="2200" b="0" cap="none" spc="0" dirty="0">
                        <a:ln>
                          <a:noFill/>
                        </a:ln>
                        <a:solidFill>
                          <a:schemeClr val="tx1"/>
                        </a:solidFill>
                        <a:effectLst/>
                      </a:endParaRPr>
                    </a:p>
                  </a:txBody>
                  <a:tcPr marL="84098" marR="84098" marT="42049" marB="42049">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3.11*</a:t>
                      </a:r>
                      <a:endParaRPr lang="en-US" sz="2200" b="0" cap="none" spc="0" dirty="0">
                        <a:ln>
                          <a:noFill/>
                        </a:ln>
                        <a:solidFill>
                          <a:schemeClr val="tx1"/>
                        </a:solidFill>
                        <a:effectLst/>
                      </a:endParaRPr>
                    </a:p>
                  </a:txBody>
                  <a:tcPr marL="84098" marR="84098" marT="42049" marB="42049">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7.17</a:t>
                      </a:r>
                      <a:endParaRPr lang="en-US" sz="2200" b="0" cap="none" spc="0" dirty="0">
                        <a:ln>
                          <a:noFill/>
                        </a:ln>
                        <a:solidFill>
                          <a:schemeClr val="tx1"/>
                        </a:solidFill>
                        <a:effectLst/>
                      </a:endParaRPr>
                    </a:p>
                  </a:txBody>
                  <a:tcPr marL="84098" marR="84098" marT="42049" marB="42049">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3485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b="0" cap="none" spc="0" dirty="0">
                          <a:ln>
                            <a:noFill/>
                          </a:ln>
                          <a:solidFill>
                            <a:schemeClr val="tx1"/>
                          </a:solidFill>
                          <a:effectLst/>
                        </a:rPr>
                        <a:t>3.00</a:t>
                      </a:r>
                    </a:p>
                  </a:txBody>
                  <a:tcPr marL="84098" marR="84098" marT="42049" marB="42049">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b="0" cap="none" spc="0" dirty="0">
                          <a:ln>
                            <a:noFill/>
                          </a:ln>
                          <a:solidFill>
                            <a:schemeClr val="tx1"/>
                          </a:solidFill>
                          <a:effectLst/>
                        </a:rPr>
                        <a:t>9.70</a:t>
                      </a:r>
                    </a:p>
                  </a:txBody>
                  <a:tcPr marL="84098" marR="84098" marT="42049" marB="42049">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b="0" cap="none" spc="0" dirty="0">
                          <a:ln>
                            <a:noFill/>
                          </a:ln>
                          <a:solidFill>
                            <a:schemeClr val="tx1"/>
                          </a:solidFill>
                          <a:effectLst/>
                        </a:rPr>
                        <a:t>10.50</a:t>
                      </a:r>
                    </a:p>
                  </a:txBody>
                  <a:tcPr marL="84098" marR="84098" marT="42049" marB="42049">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b="0" cap="none" spc="0" dirty="0">
                          <a:ln>
                            <a:noFill/>
                          </a:ln>
                          <a:solidFill>
                            <a:schemeClr val="tx1"/>
                          </a:solidFill>
                          <a:effectLst/>
                        </a:rPr>
                        <a:t>4.45</a:t>
                      </a:r>
                    </a:p>
                  </a:txBody>
                  <a:tcPr marL="84098" marR="84098" marT="42049" marB="42049">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cxnSp>
        <p:nvCxnSpPr>
          <p:cNvPr id="27" name="Straight Connector 26"/>
          <p:cNvCxnSpPr/>
          <p:nvPr/>
        </p:nvCxnSpPr>
        <p:spPr bwMode="auto">
          <a:xfrm>
            <a:off x="10631061" y="23852814"/>
            <a:ext cx="8984753" cy="0"/>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sp>
        <p:nvSpPr>
          <p:cNvPr id="28" name="TextBox 27"/>
          <p:cNvSpPr txBox="1"/>
          <p:nvPr/>
        </p:nvSpPr>
        <p:spPr>
          <a:xfrm>
            <a:off x="10593733" y="38032536"/>
            <a:ext cx="9040515" cy="431978"/>
          </a:xfrm>
          <a:prstGeom prst="rect">
            <a:avLst/>
          </a:prstGeom>
          <a:solidFill>
            <a:schemeClr val="bg1">
              <a:alpha val="42000"/>
            </a:schemeClr>
          </a:solidFill>
        </p:spPr>
        <p:txBody>
          <a:bodyPr>
            <a:spAutoFit/>
          </a:bodyPr>
          <a:lstStyle/>
          <a:p>
            <a:pPr>
              <a:spcBef>
                <a:spcPts val="552"/>
              </a:spcBef>
              <a:buClr>
                <a:schemeClr val="tx2"/>
              </a:buClr>
              <a:defRPr/>
            </a:pPr>
            <a:r>
              <a:rPr lang="en-US" sz="2207" i="1" dirty="0">
                <a:latin typeface="Arial" charset="0"/>
                <a:ea typeface="Arial" charset="0"/>
                <a:cs typeface="Arial" charset="0"/>
              </a:rPr>
              <a:t>*Unamcorper efficitur sed in nulla. </a:t>
            </a:r>
          </a:p>
        </p:txBody>
      </p:sp>
      <p:graphicFrame>
        <p:nvGraphicFramePr>
          <p:cNvPr id="30" name="Chart Placeholder 14"/>
          <p:cNvGraphicFramePr>
            <a:graphicFrameLocks/>
          </p:cNvGraphicFramePr>
          <p:nvPr>
            <p:extLst>
              <p:ext uri="{D42A27DB-BD31-4B8C-83A1-F6EECF244321}">
                <p14:modId xmlns:p14="http://schemas.microsoft.com/office/powerpoint/2010/main" val="3814580280"/>
              </p:ext>
            </p:extLst>
          </p:nvPr>
        </p:nvGraphicFramePr>
        <p:xfrm>
          <a:off x="10532732" y="26721155"/>
          <a:ext cx="9417138" cy="6617535"/>
        </p:xfrm>
        <a:graphic>
          <a:graphicData uri="http://schemas.openxmlformats.org/drawingml/2006/chart">
            <c:chart xmlns:c="http://schemas.openxmlformats.org/drawingml/2006/chart" xmlns:r="http://schemas.openxmlformats.org/officeDocument/2006/relationships" r:id="rId8"/>
          </a:graphicData>
        </a:graphic>
      </p:graphicFrame>
      <p:cxnSp>
        <p:nvCxnSpPr>
          <p:cNvPr id="31" name="Straight Connector 30"/>
          <p:cNvCxnSpPr/>
          <p:nvPr/>
        </p:nvCxnSpPr>
        <p:spPr bwMode="auto">
          <a:xfrm>
            <a:off x="10597241" y="33763484"/>
            <a:ext cx="9040515" cy="0"/>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sp>
        <p:nvSpPr>
          <p:cNvPr id="33" name="TextBox 32"/>
          <p:cNvSpPr txBox="1"/>
          <p:nvPr/>
        </p:nvSpPr>
        <p:spPr>
          <a:xfrm>
            <a:off x="10617133" y="24334087"/>
            <a:ext cx="8998681" cy="2134687"/>
          </a:xfrm>
          <a:prstGeom prst="rect">
            <a:avLst/>
          </a:prstGeom>
          <a:solidFill>
            <a:schemeClr val="bg1">
              <a:alpha val="63000"/>
            </a:schemeClr>
          </a:solidFill>
          <a:effectLst/>
        </p:spPr>
        <p:txBody>
          <a:bodyPr wrap="square">
            <a:spAutoFit/>
          </a:bodyPr>
          <a:lstStyle/>
          <a:p>
            <a:pPr>
              <a:spcBef>
                <a:spcPts val="1104"/>
              </a:spcBef>
              <a:spcAft>
                <a:spcPts val="736"/>
              </a:spcAft>
              <a:defRPr/>
            </a:pPr>
            <a:r>
              <a:rPr lang="en-US" sz="2575" b="1" dirty="0">
                <a:solidFill>
                  <a:srgbClr val="0B6CB1"/>
                </a:solidFill>
                <a:latin typeface="Arial" charset="0"/>
                <a:ea typeface="Arial" charset="0"/>
                <a:cs typeface="Arial" charset="0"/>
              </a:rPr>
              <a:t>MAURIS ORCI VARIUS ID DIAM</a:t>
            </a:r>
            <a:endParaRPr lang="en-US" sz="2575" dirty="0">
              <a:solidFill>
                <a:srgbClr val="0B6CB1"/>
              </a:solidFill>
              <a:latin typeface="Arial" charset="0"/>
              <a:ea typeface="Arial" charset="0"/>
              <a:cs typeface="Arial" charset="0"/>
            </a:endParaRPr>
          </a:p>
          <a:p>
            <a:pPr indent="-1274916">
              <a:lnSpc>
                <a:spcPts val="4231"/>
              </a:lnSpc>
              <a:buClr>
                <a:schemeClr val="tx2"/>
              </a:buClr>
              <a:buSzPct val="125000"/>
              <a:defRPr/>
            </a:pPr>
            <a:r>
              <a:rPr lang="en-US" sz="2575" dirty="0">
                <a:latin typeface="Arial" charset="0"/>
                <a:ea typeface="Arial" charset="0"/>
                <a:cs typeface="Arial" charset="0"/>
              </a:rPr>
              <a:t>Sed in risus nibh. In nisl quam, aliquet sed nibh sitamet, faucibus placerat dui. Fusce quis augue scelerisque, luctus rum sed ut in pulvinar urna in eros posuere.</a:t>
            </a:r>
          </a:p>
        </p:txBody>
      </p:sp>
      <p:graphicFrame>
        <p:nvGraphicFramePr>
          <p:cNvPr id="35" name="Picture Placeholder 11"/>
          <p:cNvGraphicFramePr>
            <a:graphicFrameLocks/>
          </p:cNvGraphicFramePr>
          <p:nvPr>
            <p:extLst>
              <p:ext uri="{D42A27DB-BD31-4B8C-83A1-F6EECF244321}">
                <p14:modId xmlns:p14="http://schemas.microsoft.com/office/powerpoint/2010/main" val="1905716386"/>
              </p:ext>
            </p:extLst>
          </p:nvPr>
        </p:nvGraphicFramePr>
        <p:xfrm>
          <a:off x="20773354" y="10534014"/>
          <a:ext cx="6416019" cy="487958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36" name="TextBox 35"/>
          <p:cNvSpPr txBox="1"/>
          <p:nvPr/>
        </p:nvSpPr>
        <p:spPr>
          <a:xfrm>
            <a:off x="20549622" y="15782233"/>
            <a:ext cx="9005474" cy="1648656"/>
          </a:xfrm>
          <a:prstGeom prst="rect">
            <a:avLst/>
          </a:prstGeom>
          <a:solidFill>
            <a:schemeClr val="bg1">
              <a:alpha val="42000"/>
            </a:schemeClr>
          </a:solidFill>
        </p:spPr>
        <p:txBody>
          <a:bodyPr wrap="square">
            <a:spAutoFit/>
          </a:bodyPr>
          <a:lstStyle/>
          <a:p>
            <a:pPr>
              <a:lnSpc>
                <a:spcPts val="4231"/>
              </a:lnSpc>
              <a:defRPr/>
            </a:pPr>
            <a:r>
              <a:rPr lang="en-US" sz="2391" b="1" dirty="0">
                <a:solidFill>
                  <a:srgbClr val="0B6CB1"/>
                </a:solidFill>
                <a:latin typeface="Arial" charset="0"/>
                <a:ea typeface="Arial" charset="0"/>
                <a:cs typeface="Arial" charset="0"/>
              </a:rPr>
              <a:t>MAURIS ORCI MI VARIUS ID DIAM</a:t>
            </a:r>
            <a:br>
              <a:rPr lang="en-US" sz="2575" dirty="0">
                <a:solidFill>
                  <a:schemeClr val="bg2">
                    <a:lumMod val="50000"/>
                  </a:schemeClr>
                </a:solidFill>
                <a:latin typeface="Arial" charset="0"/>
                <a:ea typeface="Arial" charset="0"/>
                <a:cs typeface="Arial" charset="0"/>
              </a:rPr>
            </a:br>
            <a:r>
              <a:rPr lang="en-US" sz="2575" dirty="0">
                <a:latin typeface="Arial" charset="0"/>
                <a:ea typeface="Arial" charset="0"/>
                <a:cs typeface="Arial" charset="0"/>
              </a:rPr>
              <a:t>Egestas auctor enim. Praesent ut massa nibh. Duis purus neque, facilisis cursus ultrices vel, ullamcorper ac augue.</a:t>
            </a:r>
          </a:p>
        </p:txBody>
      </p:sp>
      <p:sp>
        <p:nvSpPr>
          <p:cNvPr id="38" name="Freeform 37"/>
          <p:cNvSpPr/>
          <p:nvPr/>
        </p:nvSpPr>
        <p:spPr>
          <a:xfrm>
            <a:off x="26380490" y="12242987"/>
            <a:ext cx="227765" cy="105560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rgbClr val="F9B029"/>
          </a:solidFill>
          <a:ln>
            <a:solidFill>
              <a:srgbClr val="F9B0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39" name="Freeform 38"/>
          <p:cNvSpPr/>
          <p:nvPr/>
        </p:nvSpPr>
        <p:spPr>
          <a:xfrm rot="10800000">
            <a:off x="28641045" y="12242256"/>
            <a:ext cx="229224" cy="105706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rgbClr val="F9B029"/>
          </a:solidFill>
          <a:ln>
            <a:solidFill>
              <a:srgbClr val="F9B0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40" name="TextBox 39"/>
          <p:cNvSpPr txBox="1"/>
          <p:nvPr/>
        </p:nvSpPr>
        <p:spPr>
          <a:xfrm>
            <a:off x="26623068" y="12340950"/>
            <a:ext cx="2017975" cy="856388"/>
          </a:xfrm>
          <a:prstGeom prst="rect">
            <a:avLst/>
          </a:prstGeom>
          <a:noFill/>
        </p:spPr>
        <p:txBody>
          <a:bodyPr wrap="square">
            <a:spAutoFit/>
          </a:bodyPr>
          <a:lstStyle/>
          <a:p>
            <a:pPr>
              <a:defRPr/>
            </a:pPr>
            <a:r>
              <a:rPr lang="en-US" sz="1655" b="1" dirty="0">
                <a:solidFill>
                  <a:srgbClr val="F9B029"/>
                </a:solidFill>
                <a:latin typeface="Arial" charset="0"/>
                <a:ea typeface="Arial" charset="0"/>
                <a:cs typeface="Arial" charset="0"/>
              </a:rPr>
              <a:t>Series: </a:t>
            </a:r>
            <a:r>
              <a:rPr lang="en-US" sz="1655" dirty="0">
                <a:solidFill>
                  <a:srgbClr val="F9B029"/>
                </a:solidFill>
                <a:latin typeface="Arial" charset="0"/>
                <a:ea typeface="Arial" charset="0"/>
                <a:cs typeface="Arial" charset="0"/>
              </a:rPr>
              <a:t>in et neque dignissim, and in aliquet nisl et umis.</a:t>
            </a:r>
          </a:p>
        </p:txBody>
      </p:sp>
      <p:sp>
        <p:nvSpPr>
          <p:cNvPr id="41" name="Arc 40"/>
          <p:cNvSpPr/>
          <p:nvPr/>
        </p:nvSpPr>
        <p:spPr>
          <a:xfrm rot="16200000">
            <a:off x="25183241" y="11737847"/>
            <a:ext cx="1810439" cy="1961553"/>
          </a:xfrm>
          <a:prstGeom prst="arc">
            <a:avLst>
              <a:gd name="adj1" fmla="val 16200000"/>
              <a:gd name="adj2" fmla="val 2592668"/>
            </a:avLst>
          </a:prstGeom>
          <a:ln w="38100">
            <a:solidFill>
              <a:srgbClr val="F9B029"/>
            </a:solidFill>
            <a:prstDash val="dash"/>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351" dirty="0">
              <a:solidFill>
                <a:srgbClr val="F9B029"/>
              </a:solidFill>
            </a:endParaRPr>
          </a:p>
        </p:txBody>
      </p:sp>
      <p:cxnSp>
        <p:nvCxnSpPr>
          <p:cNvPr id="42" name="Straight Connector 41"/>
          <p:cNvCxnSpPr/>
          <p:nvPr/>
        </p:nvCxnSpPr>
        <p:spPr bwMode="auto">
          <a:xfrm>
            <a:off x="20545562" y="18040178"/>
            <a:ext cx="8468183" cy="0"/>
          </a:xfrm>
          <a:prstGeom prst="line">
            <a:avLst/>
          </a:prstGeom>
          <a:noFill/>
          <a:ln w="25400" cap="flat" cmpd="sng" algn="ctr">
            <a:solidFill>
              <a:schemeClr val="tx1"/>
            </a:solidFill>
            <a:prstDash val="solid"/>
            <a:round/>
            <a:headEnd type="none" w="med" len="med"/>
            <a:tailEnd type="none" w="med" len="med"/>
          </a:ln>
          <a:effectLst/>
        </p:spPr>
      </p:cxnSp>
      <p:cxnSp>
        <p:nvCxnSpPr>
          <p:cNvPr id="48" name="Straight Connector 47"/>
          <p:cNvCxnSpPr/>
          <p:nvPr/>
        </p:nvCxnSpPr>
        <p:spPr bwMode="auto">
          <a:xfrm>
            <a:off x="20544664" y="33648478"/>
            <a:ext cx="8422360" cy="0"/>
          </a:xfrm>
          <a:prstGeom prst="line">
            <a:avLst/>
          </a:prstGeom>
          <a:noFill/>
          <a:ln w="25400" cap="flat" cmpd="sng" algn="ctr">
            <a:solidFill>
              <a:schemeClr val="tx1"/>
            </a:solidFill>
            <a:prstDash val="solid"/>
            <a:round/>
            <a:headEnd type="none" w="med" len="med"/>
            <a:tailEnd type="none" w="med" len="med"/>
          </a:ln>
          <a:effectLst/>
        </p:spPr>
      </p:cxnSp>
      <p:sp>
        <p:nvSpPr>
          <p:cNvPr id="50" name="TextBox 49"/>
          <p:cNvSpPr txBox="1"/>
          <p:nvPr/>
        </p:nvSpPr>
        <p:spPr>
          <a:xfrm>
            <a:off x="20546273" y="25925058"/>
            <a:ext cx="9005474" cy="830997"/>
          </a:xfrm>
          <a:prstGeom prst="rect">
            <a:avLst/>
          </a:prstGeom>
          <a:noFill/>
        </p:spPr>
        <p:txBody>
          <a:bodyPr wrap="square">
            <a:spAutoFit/>
          </a:bodyPr>
          <a:lstStyle/>
          <a:p>
            <a:pPr>
              <a:defRPr/>
            </a:pPr>
            <a:r>
              <a:rPr lang="en-US" sz="4800" b="1" dirty="0">
                <a:solidFill>
                  <a:srgbClr val="0B6CB1"/>
                </a:solidFill>
              </a:rPr>
              <a:t>GRAPHIC ELEMENTS</a:t>
            </a:r>
          </a:p>
        </p:txBody>
      </p:sp>
      <p:cxnSp>
        <p:nvCxnSpPr>
          <p:cNvPr id="51" name="Straight Connector 50"/>
          <p:cNvCxnSpPr/>
          <p:nvPr/>
        </p:nvCxnSpPr>
        <p:spPr bwMode="auto">
          <a:xfrm>
            <a:off x="20539956" y="25485209"/>
            <a:ext cx="8427068" cy="0"/>
          </a:xfrm>
          <a:prstGeom prst="line">
            <a:avLst/>
          </a:prstGeom>
          <a:noFill/>
          <a:ln w="25400" cap="flat" cmpd="sng" algn="ctr">
            <a:solidFill>
              <a:schemeClr val="tx1"/>
            </a:solidFill>
            <a:prstDash val="solid"/>
            <a:round/>
            <a:headEnd type="none" w="med" len="med"/>
            <a:tailEnd type="none" w="med" len="med"/>
          </a:ln>
          <a:effectLst/>
        </p:spPr>
      </p:cxnSp>
      <p:grpSp>
        <p:nvGrpSpPr>
          <p:cNvPr id="43" name="Groupe 42">
            <a:extLst>
              <a:ext uri="{FF2B5EF4-FFF2-40B4-BE49-F238E27FC236}">
                <a16:creationId xmlns:a16="http://schemas.microsoft.com/office/drawing/2014/main" id="{C063FF3B-98F1-4B28-ABEB-87229B83AC22}"/>
              </a:ext>
            </a:extLst>
          </p:cNvPr>
          <p:cNvGrpSpPr/>
          <p:nvPr/>
        </p:nvGrpSpPr>
        <p:grpSpPr>
          <a:xfrm>
            <a:off x="20901825" y="27087343"/>
            <a:ext cx="7904900" cy="5877585"/>
            <a:chOff x="20901825" y="27087343"/>
            <a:chExt cx="7904900" cy="5877585"/>
          </a:xfrm>
        </p:grpSpPr>
        <p:pic>
          <p:nvPicPr>
            <p:cNvPr id="52" name="Picture 51"/>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0901825" y="27113623"/>
              <a:ext cx="650699" cy="650699"/>
            </a:xfrm>
            <a:prstGeom prst="rect">
              <a:avLst/>
            </a:prstGeom>
          </p:spPr>
        </p:pic>
        <p:pic>
          <p:nvPicPr>
            <p:cNvPr id="58" name="Picture 5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21865158" y="27113623"/>
              <a:ext cx="650699" cy="650699"/>
            </a:xfrm>
            <a:prstGeom prst="rect">
              <a:avLst/>
            </a:prstGeom>
          </p:spPr>
        </p:pic>
        <p:pic>
          <p:nvPicPr>
            <p:cNvPr id="60" name="Picture 5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41534" y="27113623"/>
              <a:ext cx="650699" cy="650699"/>
            </a:xfrm>
            <a:prstGeom prst="rect">
              <a:avLst/>
            </a:prstGeom>
          </p:spPr>
        </p:pic>
        <p:pic>
          <p:nvPicPr>
            <p:cNvPr id="66" name="Picture 65"/>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24868781" y="27113623"/>
              <a:ext cx="650699" cy="650699"/>
            </a:xfrm>
            <a:prstGeom prst="rect">
              <a:avLst/>
            </a:prstGeom>
          </p:spPr>
        </p:pic>
        <p:pic>
          <p:nvPicPr>
            <p:cNvPr id="72" name="Picture 71"/>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5950568" y="27113623"/>
              <a:ext cx="650699" cy="650699"/>
            </a:xfrm>
            <a:prstGeom prst="rect">
              <a:avLst/>
            </a:prstGeom>
          </p:spPr>
        </p:pic>
        <p:pic>
          <p:nvPicPr>
            <p:cNvPr id="78" name="Picture 77"/>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27130015" y="27113623"/>
              <a:ext cx="650699" cy="650699"/>
            </a:xfrm>
            <a:prstGeom prst="rect">
              <a:avLst/>
            </a:prstGeom>
          </p:spPr>
        </p:pic>
        <p:pic>
          <p:nvPicPr>
            <p:cNvPr id="85" name="Picture 84"/>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28156026" y="27113623"/>
              <a:ext cx="650699" cy="650699"/>
            </a:xfrm>
            <a:prstGeom prst="rect">
              <a:avLst/>
            </a:prstGeom>
          </p:spPr>
        </p:pic>
        <p:grpSp>
          <p:nvGrpSpPr>
            <p:cNvPr id="37" name="Groupe 36">
              <a:extLst>
                <a:ext uri="{FF2B5EF4-FFF2-40B4-BE49-F238E27FC236}">
                  <a16:creationId xmlns:a16="http://schemas.microsoft.com/office/drawing/2014/main" id="{573B0C0E-F84B-4FCD-A59D-041D0896D904}"/>
                </a:ext>
              </a:extLst>
            </p:cNvPr>
            <p:cNvGrpSpPr/>
            <p:nvPr/>
          </p:nvGrpSpPr>
          <p:grpSpPr>
            <a:xfrm>
              <a:off x="20901825" y="28030868"/>
              <a:ext cx="7904900" cy="4845120"/>
              <a:chOff x="20901825" y="28030868"/>
              <a:chExt cx="7904900" cy="4845120"/>
            </a:xfrm>
          </p:grpSpPr>
          <p:pic>
            <p:nvPicPr>
              <p:cNvPr id="53" name="Picture 52"/>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20901825" y="28123795"/>
                <a:ext cx="650699" cy="650699"/>
              </a:xfrm>
              <a:prstGeom prst="rect">
                <a:avLst/>
              </a:prstGeom>
            </p:spPr>
          </p:pic>
          <p:pic>
            <p:nvPicPr>
              <p:cNvPr id="54" name="Picture 53"/>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0901825" y="29133966"/>
                <a:ext cx="650699" cy="650699"/>
              </a:xfrm>
              <a:prstGeom prst="rect">
                <a:avLst/>
              </a:prstGeom>
            </p:spPr>
          </p:pic>
          <p:pic>
            <p:nvPicPr>
              <p:cNvPr id="55" name="Picture 54"/>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0901825" y="30144139"/>
                <a:ext cx="649668" cy="649668"/>
              </a:xfrm>
              <a:prstGeom prst="rect">
                <a:avLst/>
              </a:prstGeom>
            </p:spPr>
          </p:pic>
          <p:pic>
            <p:nvPicPr>
              <p:cNvPr id="56" name="Picture 55"/>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20901825" y="31153279"/>
                <a:ext cx="650699" cy="650699"/>
              </a:xfrm>
              <a:prstGeom prst="rect">
                <a:avLst/>
              </a:prstGeom>
            </p:spPr>
          </p:pic>
          <p:pic>
            <p:nvPicPr>
              <p:cNvPr id="57" name="Picture 56"/>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20901825" y="32163450"/>
                <a:ext cx="650699" cy="650699"/>
              </a:xfrm>
              <a:prstGeom prst="rect">
                <a:avLst/>
              </a:prstGeom>
            </p:spPr>
          </p:pic>
          <p:pic>
            <p:nvPicPr>
              <p:cNvPr id="59" name="Picture 58"/>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21865158" y="30122436"/>
                <a:ext cx="650699" cy="650699"/>
              </a:xfrm>
              <a:prstGeom prst="rect">
                <a:avLst/>
              </a:prstGeom>
            </p:spPr>
          </p:pic>
          <p:pic>
            <p:nvPicPr>
              <p:cNvPr id="61" name="Picture 6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841534" y="28030868"/>
                <a:ext cx="650699" cy="650699"/>
              </a:xfrm>
              <a:prstGeom prst="rect">
                <a:avLst/>
              </a:prstGeom>
            </p:spPr>
          </p:pic>
          <p:pic>
            <p:nvPicPr>
              <p:cNvPr id="62" name="Picture 6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841534" y="29048148"/>
                <a:ext cx="650699" cy="650699"/>
              </a:xfrm>
              <a:prstGeom prst="rect">
                <a:avLst/>
              </a:prstGeom>
            </p:spPr>
          </p:pic>
          <p:pic>
            <p:nvPicPr>
              <p:cNvPr id="63" name="Picture 62"/>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23841534" y="30043530"/>
                <a:ext cx="650699" cy="650699"/>
              </a:xfrm>
              <a:prstGeom prst="rect">
                <a:avLst/>
              </a:prstGeom>
            </p:spPr>
          </p:pic>
          <p:pic>
            <p:nvPicPr>
              <p:cNvPr id="64" name="Picture 63"/>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23841534" y="31113484"/>
                <a:ext cx="650699" cy="650699"/>
              </a:xfrm>
              <a:prstGeom prst="rect">
                <a:avLst/>
              </a:prstGeom>
            </p:spPr>
          </p:pic>
          <p:pic>
            <p:nvPicPr>
              <p:cNvPr id="65" name="Picture 64"/>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23841534" y="32172728"/>
                <a:ext cx="650699" cy="650699"/>
              </a:xfrm>
              <a:prstGeom prst="rect">
                <a:avLst/>
              </a:prstGeom>
            </p:spPr>
          </p:pic>
          <p:pic>
            <p:nvPicPr>
              <p:cNvPr id="67" name="Picture 66"/>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24868781" y="28135956"/>
                <a:ext cx="650699" cy="650699"/>
              </a:xfrm>
              <a:prstGeom prst="rect">
                <a:avLst/>
              </a:prstGeom>
            </p:spPr>
          </p:pic>
          <p:pic>
            <p:nvPicPr>
              <p:cNvPr id="68" name="Picture 67"/>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24868781" y="29158289"/>
                <a:ext cx="650699" cy="650699"/>
              </a:xfrm>
              <a:prstGeom prst="rect">
                <a:avLst/>
              </a:prstGeom>
            </p:spPr>
          </p:pic>
          <p:pic>
            <p:nvPicPr>
              <p:cNvPr id="69" name="Picture 68"/>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24868781" y="30180622"/>
                <a:ext cx="650699" cy="650699"/>
              </a:xfrm>
              <a:prstGeom prst="rect">
                <a:avLst/>
              </a:prstGeom>
            </p:spPr>
          </p:pic>
          <p:pic>
            <p:nvPicPr>
              <p:cNvPr id="70" name="Picture 69"/>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24868781" y="31202955"/>
                <a:ext cx="650699" cy="650699"/>
              </a:xfrm>
              <a:prstGeom prst="rect">
                <a:avLst/>
              </a:prstGeom>
            </p:spPr>
          </p:pic>
          <p:pic>
            <p:nvPicPr>
              <p:cNvPr id="71" name="Picture 70"/>
              <p:cNvPicPr>
                <a:picLocks noChangeAspect="1"/>
              </p:cNvPicPr>
              <p:nvPr/>
            </p:nvPicPr>
            <p:blipFill>
              <a:blip r:embed="rId33">
                <a:extLst>
                  <a:ext uri="{28A0092B-C50C-407E-A947-70E740481C1C}">
                    <a14:useLocalDpi xmlns:a14="http://schemas.microsoft.com/office/drawing/2010/main" val="0"/>
                  </a:ext>
                </a:extLst>
              </a:blip>
              <a:stretch>
                <a:fillRect/>
              </a:stretch>
            </p:blipFill>
            <p:spPr>
              <a:xfrm>
                <a:off x="24868781" y="32225289"/>
                <a:ext cx="650699" cy="650699"/>
              </a:xfrm>
              <a:prstGeom prst="rect">
                <a:avLst/>
              </a:prstGeom>
            </p:spPr>
          </p:pic>
          <p:pic>
            <p:nvPicPr>
              <p:cNvPr id="73" name="Picture 72"/>
              <p:cNvPicPr>
                <a:picLocks noChangeAspect="1"/>
              </p:cNvPicPr>
              <p:nvPr/>
            </p:nvPicPr>
            <p:blipFill>
              <a:blip r:embed="rId34">
                <a:extLst>
                  <a:ext uri="{28A0092B-C50C-407E-A947-70E740481C1C}">
                    <a14:useLocalDpi xmlns:a14="http://schemas.microsoft.com/office/drawing/2010/main" val="0"/>
                  </a:ext>
                </a:extLst>
              </a:blip>
              <a:stretch>
                <a:fillRect/>
              </a:stretch>
            </p:blipFill>
            <p:spPr>
              <a:xfrm>
                <a:off x="25950568" y="28132382"/>
                <a:ext cx="650699" cy="650699"/>
              </a:xfrm>
              <a:prstGeom prst="rect">
                <a:avLst/>
              </a:prstGeom>
            </p:spPr>
          </p:pic>
          <p:pic>
            <p:nvPicPr>
              <p:cNvPr id="74" name="Picture 73"/>
              <p:cNvPicPr>
                <a:picLocks noChangeAspect="1"/>
              </p:cNvPicPr>
              <p:nvPr/>
            </p:nvPicPr>
            <p:blipFill>
              <a:blip r:embed="rId35">
                <a:extLst>
                  <a:ext uri="{28A0092B-C50C-407E-A947-70E740481C1C}">
                    <a14:useLocalDpi xmlns:a14="http://schemas.microsoft.com/office/drawing/2010/main" val="0"/>
                  </a:ext>
                </a:extLst>
              </a:blip>
              <a:stretch>
                <a:fillRect/>
              </a:stretch>
            </p:blipFill>
            <p:spPr>
              <a:xfrm>
                <a:off x="25950568" y="29151141"/>
                <a:ext cx="650699" cy="650699"/>
              </a:xfrm>
              <a:prstGeom prst="rect">
                <a:avLst/>
              </a:prstGeom>
            </p:spPr>
          </p:pic>
          <p:pic>
            <p:nvPicPr>
              <p:cNvPr id="75" name="Picture 74"/>
              <p:cNvPicPr>
                <a:picLocks noChangeAspect="1"/>
              </p:cNvPicPr>
              <p:nvPr/>
            </p:nvPicPr>
            <p:blipFill>
              <a:blip r:embed="rId36">
                <a:extLst>
                  <a:ext uri="{28A0092B-C50C-407E-A947-70E740481C1C}">
                    <a14:useLocalDpi xmlns:a14="http://schemas.microsoft.com/office/drawing/2010/main" val="0"/>
                  </a:ext>
                </a:extLst>
              </a:blip>
              <a:stretch>
                <a:fillRect/>
              </a:stretch>
            </p:blipFill>
            <p:spPr>
              <a:xfrm>
                <a:off x="25950568" y="30169900"/>
                <a:ext cx="650699" cy="650699"/>
              </a:xfrm>
              <a:prstGeom prst="rect">
                <a:avLst/>
              </a:prstGeom>
            </p:spPr>
          </p:pic>
          <p:pic>
            <p:nvPicPr>
              <p:cNvPr id="76" name="Picture 75"/>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25950568" y="31188659"/>
                <a:ext cx="650699" cy="650699"/>
              </a:xfrm>
              <a:prstGeom prst="rect">
                <a:avLst/>
              </a:prstGeom>
            </p:spPr>
          </p:pic>
          <p:pic>
            <p:nvPicPr>
              <p:cNvPr id="77" name="Picture 76"/>
              <p:cNvPicPr>
                <a:picLocks noChangeAspect="1"/>
              </p:cNvPicPr>
              <p:nvPr/>
            </p:nvPicPr>
            <p:blipFill>
              <a:blip r:embed="rId38">
                <a:extLst>
                  <a:ext uri="{28A0092B-C50C-407E-A947-70E740481C1C}">
                    <a14:useLocalDpi xmlns:a14="http://schemas.microsoft.com/office/drawing/2010/main" val="0"/>
                  </a:ext>
                </a:extLst>
              </a:blip>
              <a:stretch>
                <a:fillRect/>
              </a:stretch>
            </p:blipFill>
            <p:spPr>
              <a:xfrm>
                <a:off x="25950568" y="32207419"/>
                <a:ext cx="650699" cy="650699"/>
              </a:xfrm>
              <a:prstGeom prst="rect">
                <a:avLst/>
              </a:prstGeom>
            </p:spPr>
          </p:pic>
          <p:pic>
            <p:nvPicPr>
              <p:cNvPr id="79" name="Picture 78"/>
              <p:cNvPicPr>
                <a:picLocks noChangeAspect="1"/>
              </p:cNvPicPr>
              <p:nvPr/>
            </p:nvPicPr>
            <p:blipFill>
              <a:blip r:embed="rId39">
                <a:extLst>
                  <a:ext uri="{28A0092B-C50C-407E-A947-70E740481C1C}">
                    <a14:useLocalDpi xmlns:a14="http://schemas.microsoft.com/office/drawing/2010/main" val="0"/>
                  </a:ext>
                </a:extLst>
              </a:blip>
              <a:stretch>
                <a:fillRect/>
              </a:stretch>
            </p:blipFill>
            <p:spPr>
              <a:xfrm>
                <a:off x="27130015" y="28130087"/>
                <a:ext cx="650699" cy="650699"/>
              </a:xfrm>
              <a:prstGeom prst="rect">
                <a:avLst/>
              </a:prstGeom>
            </p:spPr>
          </p:pic>
          <p:pic>
            <p:nvPicPr>
              <p:cNvPr id="80" name="Picture 79"/>
              <p:cNvPicPr>
                <a:picLocks noChangeAspect="1"/>
              </p:cNvPicPr>
              <p:nvPr/>
            </p:nvPicPr>
            <p:blipFill>
              <a:blip r:embed="rId40">
                <a:extLst>
                  <a:ext uri="{28A0092B-C50C-407E-A947-70E740481C1C}">
                    <a14:useLocalDpi xmlns:a14="http://schemas.microsoft.com/office/drawing/2010/main" val="0"/>
                  </a:ext>
                </a:extLst>
              </a:blip>
              <a:stretch>
                <a:fillRect/>
              </a:stretch>
            </p:blipFill>
            <p:spPr>
              <a:xfrm>
                <a:off x="27130015" y="29146552"/>
                <a:ext cx="650699" cy="650699"/>
              </a:xfrm>
              <a:prstGeom prst="rect">
                <a:avLst/>
              </a:prstGeom>
            </p:spPr>
          </p:pic>
          <p:pic>
            <p:nvPicPr>
              <p:cNvPr id="81" name="Picture 80"/>
              <p:cNvPicPr>
                <a:picLocks noChangeAspect="1"/>
              </p:cNvPicPr>
              <p:nvPr/>
            </p:nvPicPr>
            <p:blipFill>
              <a:blip r:embed="rId41">
                <a:extLst>
                  <a:ext uri="{28A0092B-C50C-407E-A947-70E740481C1C}">
                    <a14:useLocalDpi xmlns:a14="http://schemas.microsoft.com/office/drawing/2010/main" val="0"/>
                  </a:ext>
                </a:extLst>
              </a:blip>
              <a:stretch>
                <a:fillRect/>
              </a:stretch>
            </p:blipFill>
            <p:spPr>
              <a:xfrm>
                <a:off x="27130015" y="30163016"/>
                <a:ext cx="650699" cy="650699"/>
              </a:xfrm>
              <a:prstGeom prst="rect">
                <a:avLst/>
              </a:prstGeom>
            </p:spPr>
          </p:pic>
          <p:pic>
            <p:nvPicPr>
              <p:cNvPr id="82" name="Picture 81"/>
              <p:cNvPicPr>
                <a:picLocks noChangeAspect="1"/>
              </p:cNvPicPr>
              <p:nvPr/>
            </p:nvPicPr>
            <p:blipFill>
              <a:blip r:embed="rId42">
                <a:extLst>
                  <a:ext uri="{28A0092B-C50C-407E-A947-70E740481C1C}">
                    <a14:useLocalDpi xmlns:a14="http://schemas.microsoft.com/office/drawing/2010/main" val="0"/>
                  </a:ext>
                </a:extLst>
              </a:blip>
              <a:stretch>
                <a:fillRect/>
              </a:stretch>
            </p:blipFill>
            <p:spPr>
              <a:xfrm>
                <a:off x="27130015" y="31179480"/>
                <a:ext cx="650699" cy="650699"/>
              </a:xfrm>
              <a:prstGeom prst="rect">
                <a:avLst/>
              </a:prstGeom>
            </p:spPr>
          </p:pic>
          <p:pic>
            <p:nvPicPr>
              <p:cNvPr id="83" name="Picture 82"/>
              <p:cNvPicPr>
                <a:picLocks noChangeAspect="1"/>
              </p:cNvPicPr>
              <p:nvPr/>
            </p:nvPicPr>
            <p:blipFill>
              <a:blip r:embed="rId43">
                <a:extLst>
                  <a:ext uri="{28A0092B-C50C-407E-A947-70E740481C1C}">
                    <a14:useLocalDpi xmlns:a14="http://schemas.microsoft.com/office/drawing/2010/main" val="0"/>
                  </a:ext>
                </a:extLst>
              </a:blip>
              <a:stretch>
                <a:fillRect/>
              </a:stretch>
            </p:blipFill>
            <p:spPr>
              <a:xfrm>
                <a:off x="27130015" y="32195944"/>
                <a:ext cx="650699" cy="650699"/>
              </a:xfrm>
              <a:prstGeom prst="rect">
                <a:avLst/>
              </a:prstGeom>
            </p:spPr>
          </p:pic>
          <p:pic>
            <p:nvPicPr>
              <p:cNvPr id="84" name="Picture 83"/>
              <p:cNvPicPr>
                <a:picLocks noChangeAspect="1"/>
              </p:cNvPicPr>
              <p:nvPr/>
            </p:nvPicPr>
            <p:blipFill>
              <a:blip r:embed="rId44">
                <a:extLst>
                  <a:ext uri="{28A0092B-C50C-407E-A947-70E740481C1C}">
                    <a14:useLocalDpi xmlns:a14="http://schemas.microsoft.com/office/drawing/2010/main" val="0"/>
                  </a:ext>
                </a:extLst>
              </a:blip>
              <a:stretch>
                <a:fillRect/>
              </a:stretch>
            </p:blipFill>
            <p:spPr>
              <a:xfrm>
                <a:off x="28156026" y="28083429"/>
                <a:ext cx="650699" cy="650699"/>
              </a:xfrm>
              <a:prstGeom prst="rect">
                <a:avLst/>
              </a:prstGeom>
            </p:spPr>
          </p:pic>
          <p:pic>
            <p:nvPicPr>
              <p:cNvPr id="86" name="Picture 85"/>
              <p:cNvPicPr>
                <a:picLocks noChangeAspect="1"/>
              </p:cNvPicPr>
              <p:nvPr/>
            </p:nvPicPr>
            <p:blipFill>
              <a:blip r:embed="rId45">
                <a:extLst>
                  <a:ext uri="{28A0092B-C50C-407E-A947-70E740481C1C}">
                    <a14:useLocalDpi xmlns:a14="http://schemas.microsoft.com/office/drawing/2010/main" val="0"/>
                  </a:ext>
                </a:extLst>
              </a:blip>
              <a:stretch>
                <a:fillRect/>
              </a:stretch>
            </p:blipFill>
            <p:spPr>
              <a:xfrm>
                <a:off x="21865158" y="28116560"/>
                <a:ext cx="650699" cy="650699"/>
              </a:xfrm>
              <a:prstGeom prst="rect">
                <a:avLst/>
              </a:prstGeom>
            </p:spPr>
          </p:pic>
          <p:pic>
            <p:nvPicPr>
              <p:cNvPr id="87" name="Picture 86"/>
              <p:cNvPicPr>
                <a:picLocks noChangeAspect="1"/>
              </p:cNvPicPr>
              <p:nvPr/>
            </p:nvPicPr>
            <p:blipFill>
              <a:blip r:embed="rId46">
                <a:extLst>
                  <a:ext uri="{28A0092B-C50C-407E-A947-70E740481C1C}">
                    <a14:useLocalDpi xmlns:a14="http://schemas.microsoft.com/office/drawing/2010/main" val="0"/>
                  </a:ext>
                </a:extLst>
              </a:blip>
              <a:stretch>
                <a:fillRect/>
              </a:stretch>
            </p:blipFill>
            <p:spPr>
              <a:xfrm>
                <a:off x="21865158" y="29119498"/>
                <a:ext cx="650699" cy="650699"/>
              </a:xfrm>
              <a:prstGeom prst="rect">
                <a:avLst/>
              </a:prstGeom>
            </p:spPr>
          </p:pic>
        </p:grpSp>
        <p:cxnSp>
          <p:nvCxnSpPr>
            <p:cNvPr id="88" name="Straight Connector 87"/>
            <p:cNvCxnSpPr/>
            <p:nvPr/>
          </p:nvCxnSpPr>
          <p:spPr bwMode="auto">
            <a:xfrm>
              <a:off x="23201936" y="27087343"/>
              <a:ext cx="0" cy="5877585"/>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grpSp>
      <p:sp>
        <p:nvSpPr>
          <p:cNvPr id="89" name="Picture Placeholder 2"/>
          <p:cNvSpPr>
            <a:spLocks noGrp="1"/>
          </p:cNvSpPr>
          <p:nvPr>
            <p:ph type="pic" sz="quarter" idx="4294967295"/>
          </p:nvPr>
        </p:nvSpPr>
        <p:spPr>
          <a:xfrm>
            <a:off x="874776" y="21678323"/>
            <a:ext cx="8903009" cy="6360076"/>
          </a:xfrm>
          <a:prstGeom prst="rect">
            <a:avLst/>
          </a:prstGeom>
          <a:solidFill>
            <a:schemeClr val="bg2">
              <a:lumMod val="85000"/>
            </a:schemeClr>
          </a:solidFill>
        </p:spPr>
      </p:sp>
      <p:sp>
        <p:nvSpPr>
          <p:cNvPr id="91" name="Picture Placeholder 2"/>
          <p:cNvSpPr>
            <a:spLocks noGrp="1"/>
          </p:cNvSpPr>
          <p:nvPr>
            <p:ph type="pic" sz="quarter" idx="4294967295"/>
          </p:nvPr>
        </p:nvSpPr>
        <p:spPr>
          <a:xfrm>
            <a:off x="842392" y="31866452"/>
            <a:ext cx="8935393" cy="5938219"/>
          </a:xfrm>
          <a:prstGeom prst="rect">
            <a:avLst/>
          </a:prstGeom>
          <a:solidFill>
            <a:schemeClr val="bg2">
              <a:lumMod val="85000"/>
            </a:schemeClr>
          </a:solidFill>
        </p:spPr>
      </p:sp>
      <p:sp>
        <p:nvSpPr>
          <p:cNvPr id="90" name="TextBox 89"/>
          <p:cNvSpPr txBox="1"/>
          <p:nvPr/>
        </p:nvSpPr>
        <p:spPr>
          <a:xfrm>
            <a:off x="777918" y="37945506"/>
            <a:ext cx="9040515" cy="431978"/>
          </a:xfrm>
          <a:prstGeom prst="rect">
            <a:avLst/>
          </a:prstGeom>
          <a:solidFill>
            <a:schemeClr val="bg1">
              <a:alpha val="42000"/>
            </a:schemeClr>
          </a:solidFill>
        </p:spPr>
        <p:txBody>
          <a:bodyPr>
            <a:spAutoFit/>
          </a:bodyPr>
          <a:lstStyle/>
          <a:p>
            <a:pPr>
              <a:spcBef>
                <a:spcPts val="552"/>
              </a:spcBef>
              <a:buClr>
                <a:schemeClr val="tx2"/>
              </a:buClr>
              <a:defRPr/>
            </a:pPr>
            <a:r>
              <a:rPr lang="en-US" sz="2207" i="1" dirty="0">
                <a:latin typeface="Arial" charset="0"/>
                <a:ea typeface="Arial" charset="0"/>
                <a:cs typeface="Arial" charset="0"/>
              </a:rPr>
              <a:t>Mauris orci mi, varius id diam id, egestas auctor enim. </a:t>
            </a:r>
          </a:p>
        </p:txBody>
      </p:sp>
      <p:sp>
        <p:nvSpPr>
          <p:cNvPr id="92" name="TextBox 91"/>
          <p:cNvSpPr txBox="1"/>
          <p:nvPr/>
        </p:nvSpPr>
        <p:spPr>
          <a:xfrm>
            <a:off x="895875" y="29732060"/>
            <a:ext cx="9040515" cy="1648656"/>
          </a:xfrm>
          <a:prstGeom prst="rect">
            <a:avLst/>
          </a:prstGeom>
          <a:solidFill>
            <a:schemeClr val="bg1">
              <a:alpha val="42000"/>
            </a:schemeClr>
          </a:solidFill>
        </p:spPr>
        <p:txBody>
          <a:bodyPr>
            <a:spAutoFit/>
          </a:bodyPr>
          <a:lstStyle/>
          <a:p>
            <a:pPr>
              <a:lnSpc>
                <a:spcPts val="4231"/>
              </a:lnSpc>
              <a:defRPr/>
            </a:pPr>
            <a:r>
              <a:rPr lang="en-US" sz="2391" b="1" dirty="0">
                <a:solidFill>
                  <a:srgbClr val="0B6CB1"/>
                </a:solidFill>
                <a:latin typeface="Arial" charset="0"/>
                <a:ea typeface="Arial" charset="0"/>
                <a:cs typeface="Arial" charset="0"/>
              </a:rPr>
              <a:t>MAURIS ORCI MI VARIUS ID DIAM</a:t>
            </a:r>
            <a:br>
              <a:rPr lang="en-US" sz="2575" dirty="0">
                <a:solidFill>
                  <a:schemeClr val="bg2">
                    <a:lumMod val="50000"/>
                  </a:schemeClr>
                </a:solidFill>
                <a:latin typeface="Arial" charset="0"/>
                <a:ea typeface="Arial" charset="0"/>
                <a:cs typeface="Arial" charset="0"/>
              </a:rPr>
            </a:br>
            <a:r>
              <a:rPr lang="en-US" sz="2575" dirty="0">
                <a:latin typeface="Arial" charset="0"/>
                <a:ea typeface="Arial" charset="0"/>
                <a:cs typeface="Arial" charset="0"/>
              </a:rPr>
              <a:t>Egestas auctor enim. Praesent ut massa nibh. Duis purus neque, facilisis cursus ultrices vel, ullamcorper ac augue.</a:t>
            </a:r>
          </a:p>
        </p:txBody>
      </p:sp>
      <p:cxnSp>
        <p:nvCxnSpPr>
          <p:cNvPr id="93" name="Straight Connector 92"/>
          <p:cNvCxnSpPr/>
          <p:nvPr/>
        </p:nvCxnSpPr>
        <p:spPr bwMode="auto">
          <a:xfrm>
            <a:off x="849154" y="29317280"/>
            <a:ext cx="8927216" cy="0"/>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sp>
        <p:nvSpPr>
          <p:cNvPr id="95" name="TextBox 3"/>
          <p:cNvSpPr txBox="1">
            <a:spLocks noChangeArrowheads="1"/>
          </p:cNvSpPr>
          <p:nvPr/>
        </p:nvSpPr>
        <p:spPr bwMode="auto">
          <a:xfrm>
            <a:off x="895875" y="7229055"/>
            <a:ext cx="9040515" cy="5453737"/>
          </a:xfrm>
          <a:prstGeom prst="rect">
            <a:avLst/>
          </a:prstGeom>
          <a:solidFill>
            <a:schemeClr val="bg1">
              <a:alpha val="63000"/>
            </a:schemeClr>
          </a:solidFill>
          <a:ln>
            <a:noFill/>
          </a:ln>
          <a:effec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nSpc>
                <a:spcPts val="4231"/>
              </a:lnSpc>
              <a:spcAft>
                <a:spcPts val="1104"/>
              </a:spcAft>
            </a:pPr>
            <a:r>
              <a:rPr lang="en-US" sz="4800" b="1" dirty="0">
                <a:solidFill>
                  <a:srgbClr val="0B6CB1"/>
                </a:solidFill>
                <a:latin typeface="+mj-lt"/>
              </a:rPr>
              <a:t>INTRODUCTION</a:t>
            </a:r>
            <a:endParaRPr lang="en-US" sz="4415" b="1" dirty="0">
              <a:solidFill>
                <a:srgbClr val="0B6CB1"/>
              </a:solidFill>
              <a:latin typeface="+mj-lt"/>
            </a:endParaRPr>
          </a:p>
          <a:p>
            <a:pPr>
              <a:lnSpc>
                <a:spcPct val="150000"/>
              </a:lnSpc>
            </a:pPr>
            <a:r>
              <a:rPr lang="en-US" altLang="en-US" sz="2575" dirty="0">
                <a:latin typeface="Arial" charset="0"/>
                <a:cs typeface="Arial" charset="0"/>
              </a:rPr>
              <a:t>Mauris orci mi, varius id diam id, egestas auctor enim. Praesent ut massa nibh. Duis purus neque, facilisis cursus ultrices vel, ullamcorper ac augue. Donec semper lorem vitae urna pulvinar, in congue massa tristique. Sed in risus nibh. In nisl quam, aliquet sed nibh sit amet, </a:t>
            </a:r>
            <a:r>
              <a:rPr lang="en-US" altLang="en-US" sz="2575" dirty="0" err="1">
                <a:latin typeface="Arial" charset="0"/>
                <a:cs typeface="Arial" charset="0"/>
              </a:rPr>
              <a:t>faucibus</a:t>
            </a:r>
            <a:r>
              <a:rPr lang="en-US" altLang="en-US" sz="2575" dirty="0">
                <a:latin typeface="Arial" charset="0"/>
                <a:cs typeface="Arial" charset="0"/>
              </a:rPr>
              <a:t>.</a:t>
            </a:r>
          </a:p>
          <a:p>
            <a:pPr>
              <a:lnSpc>
                <a:spcPct val="150000"/>
              </a:lnSpc>
            </a:pPr>
            <a:r>
              <a:rPr lang="en-US" altLang="en-US" sz="2575" dirty="0" err="1">
                <a:latin typeface="Arial" charset="0"/>
                <a:cs typeface="Arial" charset="0"/>
              </a:rPr>
              <a:t>Mauris</a:t>
            </a:r>
            <a:r>
              <a:rPr lang="en-US" altLang="en-US" sz="2575" dirty="0">
                <a:latin typeface="Arial" charset="0"/>
                <a:cs typeface="Arial" charset="0"/>
              </a:rPr>
              <a:t> </a:t>
            </a:r>
            <a:r>
              <a:rPr lang="en-US" altLang="en-US" sz="2575" dirty="0" err="1">
                <a:latin typeface="Arial" charset="0"/>
                <a:cs typeface="Arial" charset="0"/>
              </a:rPr>
              <a:t>orci</a:t>
            </a:r>
            <a:r>
              <a:rPr lang="en-US" altLang="en-US" sz="2575" dirty="0">
                <a:latin typeface="Arial" charset="0"/>
                <a:cs typeface="Arial" charset="0"/>
              </a:rPr>
              <a:t> mi, </a:t>
            </a:r>
            <a:r>
              <a:rPr lang="en-US" altLang="en-US" sz="2575" dirty="0" err="1">
                <a:latin typeface="Arial" charset="0"/>
                <a:cs typeface="Arial" charset="0"/>
              </a:rPr>
              <a:t>varius</a:t>
            </a:r>
            <a:r>
              <a:rPr lang="en-US" altLang="en-US" sz="2575" dirty="0">
                <a:latin typeface="Arial" charset="0"/>
                <a:cs typeface="Arial" charset="0"/>
              </a:rPr>
              <a:t> id diam id, </a:t>
            </a:r>
            <a:r>
              <a:rPr lang="en-US" altLang="en-US" sz="2575" dirty="0" err="1">
                <a:latin typeface="Arial" charset="0"/>
                <a:cs typeface="Arial" charset="0"/>
              </a:rPr>
              <a:t>egestas</a:t>
            </a:r>
            <a:r>
              <a:rPr lang="en-US" altLang="en-US" sz="2575" dirty="0">
                <a:latin typeface="Arial" charset="0"/>
                <a:cs typeface="Arial" charset="0"/>
              </a:rPr>
              <a:t> </a:t>
            </a:r>
            <a:r>
              <a:rPr lang="en-US" altLang="en-US" sz="2575" dirty="0" err="1">
                <a:latin typeface="Arial" charset="0"/>
                <a:cs typeface="Arial" charset="0"/>
              </a:rPr>
              <a:t>auctor</a:t>
            </a:r>
            <a:r>
              <a:rPr lang="en-US" altLang="en-US" sz="2575" dirty="0">
                <a:latin typeface="Arial" charset="0"/>
                <a:cs typeface="Arial" charset="0"/>
              </a:rPr>
              <a:t> </a:t>
            </a:r>
            <a:r>
              <a:rPr lang="en-US" altLang="en-US" sz="2575" dirty="0" err="1">
                <a:latin typeface="Arial" charset="0"/>
                <a:cs typeface="Arial" charset="0"/>
              </a:rPr>
              <a:t>enim</a:t>
            </a:r>
            <a:r>
              <a:rPr lang="en-US" altLang="en-US" sz="2575" dirty="0">
                <a:latin typeface="Arial" charset="0"/>
                <a:cs typeface="Arial" charset="0"/>
              </a:rPr>
              <a:t>. </a:t>
            </a:r>
            <a:r>
              <a:rPr lang="en-US" altLang="en-US" sz="2575" dirty="0" err="1">
                <a:latin typeface="Arial" charset="0"/>
                <a:cs typeface="Arial" charset="0"/>
              </a:rPr>
              <a:t>Praesent</a:t>
            </a:r>
            <a:r>
              <a:rPr lang="en-US" altLang="en-US" sz="2575" dirty="0">
                <a:latin typeface="Arial" charset="0"/>
                <a:cs typeface="Arial" charset="0"/>
              </a:rPr>
              <a:t> </a:t>
            </a:r>
            <a:r>
              <a:rPr lang="en-US" altLang="en-US" sz="2575" dirty="0" err="1">
                <a:latin typeface="Arial" charset="0"/>
                <a:cs typeface="Arial" charset="0"/>
              </a:rPr>
              <a:t>ut</a:t>
            </a:r>
            <a:r>
              <a:rPr lang="en-US" altLang="en-US" sz="2575" dirty="0">
                <a:latin typeface="Arial" charset="0"/>
                <a:cs typeface="Arial" charset="0"/>
              </a:rPr>
              <a:t> </a:t>
            </a:r>
            <a:r>
              <a:rPr lang="en-US" altLang="en-US" sz="2575" dirty="0" err="1">
                <a:latin typeface="Arial" charset="0"/>
                <a:cs typeface="Arial" charset="0"/>
              </a:rPr>
              <a:t>massa</a:t>
            </a:r>
            <a:r>
              <a:rPr lang="en-US" altLang="en-US" sz="2575" dirty="0">
                <a:latin typeface="Arial" charset="0"/>
                <a:cs typeface="Arial" charset="0"/>
              </a:rPr>
              <a:t> </a:t>
            </a:r>
            <a:r>
              <a:rPr lang="en-US" altLang="en-US" sz="2575" dirty="0" err="1">
                <a:latin typeface="Arial" charset="0"/>
                <a:cs typeface="Arial" charset="0"/>
              </a:rPr>
              <a:t>nibh</a:t>
            </a:r>
            <a:r>
              <a:rPr lang="en-US" altLang="en-US" sz="2575" dirty="0">
                <a:latin typeface="Arial" charset="0"/>
                <a:cs typeface="Arial" charset="0"/>
              </a:rPr>
              <a:t>. Duis </a:t>
            </a:r>
            <a:r>
              <a:rPr lang="en-US" altLang="en-US" sz="2575" dirty="0" err="1">
                <a:latin typeface="Arial" charset="0"/>
                <a:cs typeface="Arial" charset="0"/>
              </a:rPr>
              <a:t>purus</a:t>
            </a:r>
            <a:r>
              <a:rPr lang="en-US" altLang="en-US" sz="2575" dirty="0">
                <a:latin typeface="Arial" charset="0"/>
                <a:cs typeface="Arial" charset="0"/>
              </a:rPr>
              <a:t> </a:t>
            </a:r>
            <a:r>
              <a:rPr lang="en-US" altLang="en-US" sz="2575" dirty="0" err="1">
                <a:latin typeface="Arial" charset="0"/>
                <a:cs typeface="Arial" charset="0"/>
              </a:rPr>
              <a:t>neque</a:t>
            </a:r>
            <a:r>
              <a:rPr lang="en-US" altLang="en-US" sz="2575" dirty="0">
                <a:latin typeface="Arial" charset="0"/>
                <a:cs typeface="Arial" charset="0"/>
              </a:rPr>
              <a:t>, </a:t>
            </a:r>
            <a:r>
              <a:rPr lang="en-US" altLang="en-US" sz="2575" dirty="0" err="1">
                <a:latin typeface="Arial" charset="0"/>
                <a:cs typeface="Arial" charset="0"/>
              </a:rPr>
              <a:t>facilisis</a:t>
            </a:r>
            <a:r>
              <a:rPr lang="en-US" altLang="en-US" sz="2575" dirty="0">
                <a:latin typeface="Arial" charset="0"/>
                <a:cs typeface="Arial" charset="0"/>
              </a:rPr>
              <a:t> cursus </a:t>
            </a:r>
            <a:r>
              <a:rPr lang="en-US" altLang="en-US" sz="2575" dirty="0" err="1">
                <a:latin typeface="Arial" charset="0"/>
                <a:cs typeface="Arial" charset="0"/>
              </a:rPr>
              <a:t>ultrices</a:t>
            </a:r>
            <a:r>
              <a:rPr lang="en-US" altLang="en-US" sz="2575" dirty="0">
                <a:latin typeface="Arial" charset="0"/>
                <a:cs typeface="Arial" charset="0"/>
              </a:rPr>
              <a:t> vel, </a:t>
            </a:r>
            <a:r>
              <a:rPr lang="en-US" altLang="en-US" sz="2575" dirty="0" err="1">
                <a:latin typeface="Arial" charset="0"/>
                <a:cs typeface="Arial" charset="0"/>
              </a:rPr>
              <a:t>ullamcorper</a:t>
            </a:r>
            <a:r>
              <a:rPr lang="en-US" altLang="en-US" sz="2575" dirty="0">
                <a:latin typeface="Arial" charset="0"/>
                <a:cs typeface="Arial" charset="0"/>
              </a:rPr>
              <a:t> ac </a:t>
            </a:r>
            <a:r>
              <a:rPr lang="en-US" altLang="en-US" sz="2575" dirty="0" err="1">
                <a:latin typeface="Arial" charset="0"/>
                <a:cs typeface="Arial" charset="0"/>
              </a:rPr>
              <a:t>augue</a:t>
            </a:r>
            <a:r>
              <a:rPr lang="en-US" altLang="en-US" sz="2575" dirty="0">
                <a:latin typeface="Arial" charset="0"/>
                <a:cs typeface="Arial" charset="0"/>
              </a:rPr>
              <a:t>. </a:t>
            </a:r>
          </a:p>
        </p:txBody>
      </p:sp>
      <p:sp>
        <p:nvSpPr>
          <p:cNvPr id="96" name="TextBox 95"/>
          <p:cNvSpPr txBox="1"/>
          <p:nvPr/>
        </p:nvSpPr>
        <p:spPr>
          <a:xfrm>
            <a:off x="895875" y="13710596"/>
            <a:ext cx="9040515" cy="7495129"/>
          </a:xfrm>
          <a:prstGeom prst="rect">
            <a:avLst/>
          </a:prstGeom>
          <a:solidFill>
            <a:schemeClr val="bg1">
              <a:alpha val="63000"/>
            </a:schemeClr>
          </a:solidFill>
          <a:effectLst/>
        </p:spPr>
        <p:txBody>
          <a:bodyPr>
            <a:spAutoFit/>
          </a:bodyPr>
          <a:lstStyle/>
          <a:p>
            <a:pPr>
              <a:lnSpc>
                <a:spcPts val="4231"/>
              </a:lnSpc>
              <a:spcAft>
                <a:spcPts val="1104"/>
              </a:spcAft>
              <a:defRPr/>
            </a:pPr>
            <a:r>
              <a:rPr lang="en-US" sz="4800" b="1" dirty="0">
                <a:solidFill>
                  <a:srgbClr val="0B6CB1"/>
                </a:solidFill>
                <a:latin typeface="+mj-lt"/>
              </a:rPr>
              <a:t>METHODS</a:t>
            </a:r>
            <a:endParaRPr lang="en-US" sz="4415" b="1" dirty="0">
              <a:solidFill>
                <a:srgbClr val="0B6CB1"/>
              </a:solidFill>
              <a:latin typeface="+mj-lt"/>
            </a:endParaRPr>
          </a:p>
          <a:p>
            <a:pPr>
              <a:lnSpc>
                <a:spcPts val="4231"/>
              </a:lnSpc>
              <a:spcAft>
                <a:spcPts val="920"/>
              </a:spcAft>
              <a:defRPr/>
            </a:pPr>
            <a:r>
              <a:rPr lang="en-US" sz="2575"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a:t>
            </a:r>
          </a:p>
          <a:p>
            <a:pPr>
              <a:spcBef>
                <a:spcPts val="1104"/>
              </a:spcBef>
              <a:spcAft>
                <a:spcPts val="736"/>
              </a:spcAft>
              <a:defRPr/>
            </a:pPr>
            <a:r>
              <a:rPr lang="en-US" sz="2575" b="1" dirty="0">
                <a:solidFill>
                  <a:srgbClr val="0B6CB1"/>
                </a:solidFill>
                <a:latin typeface="Arial" charset="0"/>
                <a:ea typeface="Arial" charset="0"/>
                <a:cs typeface="Arial" charset="0"/>
              </a:rPr>
              <a:t>MAURIS ORCI VARIUS ID DIAM</a:t>
            </a:r>
            <a:endParaRPr lang="en-US" sz="2575" dirty="0">
              <a:solidFill>
                <a:srgbClr val="0B6CB1"/>
              </a:solidFill>
              <a:latin typeface="Arial" charset="0"/>
              <a:ea typeface="Arial" charset="0"/>
              <a:cs typeface="Arial" charset="0"/>
            </a:endParaRPr>
          </a:p>
          <a:p>
            <a:pPr marL="840974" lvl="1" indent="-420487">
              <a:lnSpc>
                <a:spcPts val="4231"/>
              </a:lnSpc>
              <a:buClr>
                <a:schemeClr val="tx2"/>
              </a:buClr>
              <a:buSzPct val="125000"/>
              <a:buFont typeface="Arial" charset="0"/>
              <a:buChar char="•"/>
              <a:defRPr/>
            </a:pPr>
            <a:r>
              <a:rPr lang="en-US" sz="2575" dirty="0">
                <a:latin typeface="Arial" charset="0"/>
                <a:ea typeface="Arial" charset="0"/>
                <a:cs typeface="Arial" charset="0"/>
              </a:rPr>
              <a:t>Sed in risus nibh. In nisl quam, aliquet sed nibh sitamet, faucibus placerat dui. </a:t>
            </a:r>
          </a:p>
          <a:p>
            <a:pPr marL="840974" lvl="1" indent="-420487">
              <a:lnSpc>
                <a:spcPts val="4231"/>
              </a:lnSpc>
              <a:spcAft>
                <a:spcPts val="920"/>
              </a:spcAft>
              <a:buClr>
                <a:schemeClr val="tx2"/>
              </a:buClr>
              <a:buSzPct val="125000"/>
              <a:buFont typeface="Arial" charset="0"/>
              <a:buChar char="•"/>
              <a:defRPr/>
            </a:pPr>
            <a:r>
              <a:rPr lang="en-US" sz="2575" dirty="0">
                <a:latin typeface="Arial" charset="0"/>
                <a:ea typeface="Arial" charset="0"/>
                <a:cs typeface="Arial" charset="0"/>
              </a:rPr>
              <a:t>Fusce quis augue scelerisque, luctus rum sed, </a:t>
            </a:r>
            <a:br>
              <a:rPr lang="en-US" sz="2575" dirty="0">
                <a:latin typeface="Arial" charset="0"/>
                <a:ea typeface="Arial" charset="0"/>
                <a:cs typeface="Arial" charset="0"/>
              </a:rPr>
            </a:br>
            <a:r>
              <a:rPr lang="en-US" sz="2575" dirty="0">
                <a:latin typeface="Arial" charset="0"/>
                <a:ea typeface="Arial" charset="0"/>
                <a:cs typeface="Arial" charset="0"/>
              </a:rPr>
              <a:t>ut in pulvinar urna in eros posuere.</a:t>
            </a:r>
          </a:p>
          <a:p>
            <a:pPr>
              <a:lnSpc>
                <a:spcPts val="4231"/>
              </a:lnSpc>
              <a:buClr>
                <a:schemeClr val="tx2"/>
              </a:buClr>
              <a:buSzPct val="125000"/>
              <a:defRPr/>
            </a:pPr>
            <a:r>
              <a:rPr lang="en-US" sz="2575" b="1" dirty="0">
                <a:solidFill>
                  <a:srgbClr val="0B6CB1"/>
                </a:solidFill>
                <a:latin typeface="Arial" charset="0"/>
                <a:ea typeface="Arial" charset="0"/>
                <a:cs typeface="Arial" charset="0"/>
              </a:rPr>
              <a:t>EUISMOD JUSTO VITAE PURUS</a:t>
            </a:r>
            <a:endParaRPr lang="en-US" sz="2575" dirty="0">
              <a:solidFill>
                <a:srgbClr val="0B6CB1"/>
              </a:solidFill>
              <a:latin typeface="Arial" charset="0"/>
              <a:ea typeface="Arial" charset="0"/>
              <a:cs typeface="Arial" charset="0"/>
            </a:endParaRPr>
          </a:p>
          <a:p>
            <a:pPr marL="840974" lvl="1" indent="-420487">
              <a:lnSpc>
                <a:spcPts val="4231"/>
              </a:lnSpc>
              <a:buClr>
                <a:schemeClr val="tx2"/>
              </a:buClr>
              <a:buSzPct val="125000"/>
              <a:buFont typeface="Arial" charset="0"/>
              <a:buChar char="•"/>
              <a:defRPr/>
            </a:pPr>
            <a:r>
              <a:rPr lang="en-US" sz="2575" dirty="0">
                <a:latin typeface="Arial" charset="0"/>
                <a:ea typeface="Arial" charset="0"/>
                <a:cs typeface="Arial" charset="0"/>
              </a:rPr>
              <a:t>Proin semper ipsum donec semper placerat.</a:t>
            </a:r>
          </a:p>
          <a:p>
            <a:pPr marL="840974" lvl="1" indent="-420487">
              <a:lnSpc>
                <a:spcPts val="4231"/>
              </a:lnSpc>
              <a:buClr>
                <a:schemeClr val="tx2"/>
              </a:buClr>
              <a:buSzPct val="125000"/>
              <a:buFont typeface="Arial" charset="0"/>
              <a:buChar char="•"/>
              <a:defRPr/>
            </a:pPr>
            <a:r>
              <a:rPr lang="en-US" sz="2575" dirty="0">
                <a:latin typeface="Arial" charset="0"/>
                <a:ea typeface="Arial" charset="0"/>
                <a:cs typeface="Arial" charset="0"/>
              </a:rPr>
              <a:t>Finibus quam tempor, vitae consectetur.</a:t>
            </a:r>
          </a:p>
        </p:txBody>
      </p:sp>
      <p:sp>
        <p:nvSpPr>
          <p:cNvPr id="97" name="TextBox 96"/>
          <p:cNvSpPr txBox="1"/>
          <p:nvPr/>
        </p:nvSpPr>
        <p:spPr>
          <a:xfrm>
            <a:off x="10617133" y="7229056"/>
            <a:ext cx="9040515" cy="5444567"/>
          </a:xfrm>
          <a:prstGeom prst="rect">
            <a:avLst/>
          </a:prstGeom>
          <a:solidFill>
            <a:schemeClr val="bg1">
              <a:alpha val="63000"/>
            </a:schemeClr>
          </a:solidFill>
          <a:effectLst/>
        </p:spPr>
        <p:txBody>
          <a:bodyPr>
            <a:spAutoFit/>
          </a:bodyPr>
          <a:lstStyle/>
          <a:p>
            <a:pPr>
              <a:lnSpc>
                <a:spcPts val="4231"/>
              </a:lnSpc>
              <a:spcAft>
                <a:spcPts val="1104"/>
              </a:spcAft>
              <a:defRPr/>
            </a:pPr>
            <a:r>
              <a:rPr lang="en-US" sz="4800" b="1" dirty="0">
                <a:solidFill>
                  <a:srgbClr val="0B6CB1"/>
                </a:solidFill>
                <a:latin typeface="+mj-lt"/>
              </a:rPr>
              <a:t>DATA ANALYSIS </a:t>
            </a:r>
          </a:p>
          <a:p>
            <a:pPr>
              <a:lnSpc>
                <a:spcPts val="4231"/>
              </a:lnSpc>
              <a:spcAft>
                <a:spcPts val="1104"/>
              </a:spcAft>
              <a:defRPr/>
            </a:pPr>
            <a:r>
              <a:rPr lang="en-US" sz="2575" dirty="0" err="1">
                <a:latin typeface="Arial" charset="0"/>
                <a:ea typeface="Arial" charset="0"/>
                <a:cs typeface="Arial" charset="0"/>
              </a:rPr>
              <a:t>Mauris</a:t>
            </a:r>
            <a:r>
              <a:rPr lang="en-US" sz="2575" dirty="0">
                <a:latin typeface="Arial" charset="0"/>
                <a:ea typeface="Arial" charset="0"/>
                <a:cs typeface="Arial" charset="0"/>
              </a:rPr>
              <a:t> orci mi, varius id diam id, egestas auctor enim. Praesent ut massa nibh. Duis purus neque, facilisis cursus ultrices vel, ullamcorper ac augue </a:t>
            </a:r>
            <a:r>
              <a:rPr lang="en-US" sz="2575" dirty="0">
                <a:solidFill>
                  <a:schemeClr val="tx2"/>
                </a:solidFill>
                <a:latin typeface="Arial" charset="0"/>
                <a:ea typeface="Arial" charset="0"/>
                <a:cs typeface="Arial" charset="0"/>
              </a:rPr>
              <a:t>[See Figure A]</a:t>
            </a:r>
            <a:r>
              <a:rPr lang="en-US" sz="2575" dirty="0">
                <a:latin typeface="Arial" charset="0"/>
                <a:ea typeface="Arial" charset="0"/>
                <a:cs typeface="Arial" charset="0"/>
              </a:rPr>
              <a:t>. Done:</a:t>
            </a:r>
          </a:p>
          <a:p>
            <a:pPr marL="893535" lvl="1" indent="-473048">
              <a:lnSpc>
                <a:spcPts val="4231"/>
              </a:lnSpc>
              <a:spcAft>
                <a:spcPts val="1104"/>
              </a:spcAft>
              <a:buClr>
                <a:schemeClr val="tx2"/>
              </a:buClr>
              <a:buSzPct val="100000"/>
              <a:buFont typeface="+mj-lt"/>
              <a:buAutoNum type="alphaUcPeriod"/>
              <a:defRPr/>
            </a:pPr>
            <a:r>
              <a:rPr lang="en-US" sz="2575" dirty="0">
                <a:latin typeface="Arial" charset="0"/>
                <a:ea typeface="Arial" charset="0"/>
                <a:cs typeface="Arial" charset="0"/>
              </a:rPr>
              <a:t>Sed in risus nibh. In nisl quam, aliquet sed nibh sitamet, faucibus placerat dui.</a:t>
            </a:r>
          </a:p>
          <a:p>
            <a:pPr marL="893535" lvl="1" indent="-473048">
              <a:lnSpc>
                <a:spcPts val="4231"/>
              </a:lnSpc>
              <a:spcAft>
                <a:spcPts val="1104"/>
              </a:spcAft>
              <a:buClr>
                <a:schemeClr val="tx2"/>
              </a:buClr>
              <a:buSzPct val="100000"/>
              <a:buFont typeface="+mj-lt"/>
              <a:buAutoNum type="alphaUcPeriod"/>
              <a:defRPr/>
            </a:pPr>
            <a:r>
              <a:rPr lang="en-US" sz="2575" dirty="0">
                <a:latin typeface="Arial" charset="0"/>
                <a:ea typeface="Arial" charset="0"/>
                <a:cs typeface="Arial" charset="0"/>
              </a:rPr>
              <a:t>Fusce quis augue scelerisque, luctus rum sed, ut dolor. pulvinar urna in eros posuere. </a:t>
            </a:r>
          </a:p>
          <a:p>
            <a:pPr marL="893535" lvl="1" indent="-473048">
              <a:lnSpc>
                <a:spcPts val="4231"/>
              </a:lnSpc>
              <a:spcAft>
                <a:spcPts val="1104"/>
              </a:spcAft>
              <a:buClr>
                <a:schemeClr val="tx2"/>
              </a:buClr>
              <a:buSzPct val="100000"/>
              <a:buFont typeface="+mj-lt"/>
              <a:buAutoNum type="alphaUcPeriod"/>
              <a:defRPr/>
            </a:pPr>
            <a:r>
              <a:rPr lang="en-US" sz="2575" dirty="0">
                <a:latin typeface="Arial" charset="0"/>
                <a:ea typeface="Arial" charset="0"/>
                <a:cs typeface="Arial" charset="0"/>
              </a:rPr>
              <a:t>in elementum orci dignissim. Proin semper ipsum</a:t>
            </a:r>
          </a:p>
        </p:txBody>
      </p:sp>
      <p:sp>
        <p:nvSpPr>
          <p:cNvPr id="98" name="TextBox 97"/>
          <p:cNvSpPr txBox="1"/>
          <p:nvPr/>
        </p:nvSpPr>
        <p:spPr>
          <a:xfrm>
            <a:off x="20549622" y="7229056"/>
            <a:ext cx="8998466" cy="2866939"/>
          </a:xfrm>
          <a:prstGeom prst="rect">
            <a:avLst/>
          </a:prstGeom>
          <a:solidFill>
            <a:schemeClr val="bg1">
              <a:alpha val="63000"/>
            </a:schemeClr>
          </a:solidFill>
          <a:effectLst/>
        </p:spPr>
        <p:txBody>
          <a:bodyPr wrap="square">
            <a:spAutoFit/>
          </a:bodyPr>
          <a:lstStyle/>
          <a:p>
            <a:pPr>
              <a:lnSpc>
                <a:spcPts val="4231"/>
              </a:lnSpc>
              <a:spcAft>
                <a:spcPts val="1104"/>
              </a:spcAft>
              <a:defRPr/>
            </a:pPr>
            <a:r>
              <a:rPr lang="en-US" sz="4800" b="1" dirty="0">
                <a:solidFill>
                  <a:srgbClr val="0B6CB1"/>
                </a:solidFill>
                <a:latin typeface="+mj-lt"/>
              </a:rPr>
              <a:t>RESULTS</a:t>
            </a:r>
            <a:endParaRPr lang="en-US" sz="4415" b="1" dirty="0">
              <a:solidFill>
                <a:srgbClr val="0B6CB1"/>
              </a:solidFill>
              <a:latin typeface="+mj-lt"/>
            </a:endParaRPr>
          </a:p>
          <a:p>
            <a:pPr>
              <a:lnSpc>
                <a:spcPts val="4231"/>
              </a:lnSpc>
              <a:spcAft>
                <a:spcPts val="1655"/>
              </a:spcAft>
              <a:defRPr/>
            </a:pPr>
            <a:r>
              <a:rPr lang="en-US" sz="2575"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 quis augue.</a:t>
            </a:r>
          </a:p>
        </p:txBody>
      </p:sp>
      <p:sp>
        <p:nvSpPr>
          <p:cNvPr id="100" name="TextBox 99"/>
          <p:cNvSpPr txBox="1"/>
          <p:nvPr/>
        </p:nvSpPr>
        <p:spPr>
          <a:xfrm>
            <a:off x="20549622" y="18533506"/>
            <a:ext cx="8651007" cy="6380721"/>
          </a:xfrm>
          <a:prstGeom prst="rect">
            <a:avLst/>
          </a:prstGeom>
          <a:solidFill>
            <a:schemeClr val="bg1">
              <a:alpha val="63000"/>
            </a:schemeClr>
          </a:solidFill>
          <a:effectLst/>
        </p:spPr>
        <p:txBody>
          <a:bodyPr wrap="square">
            <a:spAutoFit/>
          </a:bodyPr>
          <a:lstStyle/>
          <a:p>
            <a:pPr>
              <a:lnSpc>
                <a:spcPts val="4231"/>
              </a:lnSpc>
              <a:spcAft>
                <a:spcPts val="1104"/>
              </a:spcAft>
              <a:defRPr/>
            </a:pPr>
            <a:r>
              <a:rPr lang="en-US" sz="4800" b="1" dirty="0">
                <a:solidFill>
                  <a:srgbClr val="0B6CB1"/>
                </a:solidFill>
                <a:latin typeface="+mj-lt"/>
              </a:rPr>
              <a:t>CONCLUSION</a:t>
            </a:r>
            <a:endParaRPr lang="en-US" sz="4415" b="1" dirty="0">
              <a:solidFill>
                <a:srgbClr val="0B6CB1"/>
              </a:solidFill>
              <a:latin typeface="+mj-lt"/>
            </a:endParaRPr>
          </a:p>
          <a:p>
            <a:pPr>
              <a:lnSpc>
                <a:spcPts val="4231"/>
              </a:lnSpc>
              <a:spcAft>
                <a:spcPts val="1104"/>
              </a:spcAft>
              <a:defRPr/>
            </a:pPr>
            <a:r>
              <a:rPr lang="en-US" sz="2575" dirty="0">
                <a:latin typeface="Arial" charset="0"/>
                <a:ea typeface="Arial" charset="0"/>
                <a:cs typeface="Arial" charset="0"/>
              </a:rPr>
              <a:t>Mauris orci mi, varius id diam id, egestas auctor enim. Praesent ut massa nibh. Duis purus neque, facilisis cursus ultrices vel, ullamcorper ac augue. Donec semper lorem:</a:t>
            </a:r>
          </a:p>
          <a:p>
            <a:pPr marL="840974" lvl="1" indent="-420487">
              <a:lnSpc>
                <a:spcPts val="4231"/>
              </a:lnSpc>
              <a:spcAft>
                <a:spcPts val="1104"/>
              </a:spcAft>
              <a:buClr>
                <a:schemeClr val="tx2"/>
              </a:buClr>
              <a:buSzPct val="125000"/>
              <a:buFont typeface="Arial" charset="0"/>
              <a:buChar char="•"/>
              <a:defRPr/>
            </a:pPr>
            <a:r>
              <a:rPr lang="en-US" sz="2575" b="1" dirty="0">
                <a:latin typeface="Arial" charset="0"/>
                <a:ea typeface="Arial" charset="0"/>
                <a:cs typeface="Arial" charset="0"/>
              </a:rPr>
              <a:t>Sed Risus Nibh: </a:t>
            </a:r>
            <a:r>
              <a:rPr lang="en-US" sz="2575" dirty="0">
                <a:latin typeface="Arial" charset="0"/>
                <a:ea typeface="Arial" charset="0"/>
                <a:cs typeface="Arial" charset="0"/>
              </a:rPr>
              <a:t>CiIn nisl quam, aliquet sed nibh sitamet, faucibus placerat dui augue scelerisque. </a:t>
            </a:r>
          </a:p>
          <a:p>
            <a:pPr marL="840974" lvl="1" indent="-420487">
              <a:lnSpc>
                <a:spcPts val="4231"/>
              </a:lnSpc>
              <a:spcAft>
                <a:spcPts val="1104"/>
              </a:spcAft>
              <a:buClr>
                <a:schemeClr val="tx2"/>
              </a:buClr>
              <a:buSzPct val="125000"/>
              <a:buFont typeface="Arial" charset="0"/>
              <a:buChar char="•"/>
              <a:defRPr/>
            </a:pPr>
            <a:r>
              <a:rPr lang="en-US" sz="2575" b="1" dirty="0">
                <a:latin typeface="Arial" charset="0"/>
                <a:ea typeface="Arial" charset="0"/>
                <a:cs typeface="Arial" charset="0"/>
              </a:rPr>
              <a:t>Curabitur Accumsan Nulla: </a:t>
            </a:r>
            <a:r>
              <a:rPr lang="en-US" sz="2575" dirty="0">
                <a:latin typeface="Arial" charset="0"/>
                <a:ea typeface="Arial" charset="0"/>
                <a:cs typeface="Arial" charset="0"/>
              </a:rPr>
              <a:t>Fusce quis augue urna scelerisque, luctus rum sed, ut dolor in pulvinar in </a:t>
            </a:r>
            <a:r>
              <a:rPr lang="en-US" sz="2575" b="1" dirty="0">
                <a:latin typeface="Arial" charset="0"/>
                <a:ea typeface="Arial" charset="0"/>
                <a:cs typeface="Arial" charset="0"/>
              </a:rPr>
              <a:t>Elementum Orci Dignissim:</a:t>
            </a:r>
            <a:r>
              <a:rPr lang="en-US" sz="2575" dirty="0">
                <a:latin typeface="Arial" charset="0"/>
                <a:ea typeface="Arial" charset="0"/>
                <a:cs typeface="Arial" charset="0"/>
              </a:rPr>
              <a:t> Proin semper ipsum finibus quam tempor, vitae consectetur.</a:t>
            </a:r>
          </a:p>
        </p:txBody>
      </p:sp>
      <p:sp>
        <p:nvSpPr>
          <p:cNvPr id="101" name="TextBox 100"/>
          <p:cNvSpPr txBox="1"/>
          <p:nvPr/>
        </p:nvSpPr>
        <p:spPr>
          <a:xfrm>
            <a:off x="20549622" y="34370157"/>
            <a:ext cx="8955637" cy="3776290"/>
          </a:xfrm>
          <a:prstGeom prst="rect">
            <a:avLst/>
          </a:prstGeom>
          <a:solidFill>
            <a:schemeClr val="bg1">
              <a:alpha val="63000"/>
            </a:schemeClr>
          </a:solidFill>
          <a:effectLst/>
        </p:spPr>
        <p:txBody>
          <a:bodyPr wrap="square">
            <a:spAutoFit/>
          </a:bodyPr>
          <a:lstStyle/>
          <a:p>
            <a:pPr>
              <a:lnSpc>
                <a:spcPts val="3495"/>
              </a:lnSpc>
              <a:spcAft>
                <a:spcPts val="1104"/>
              </a:spcAft>
              <a:buClr>
                <a:schemeClr val="tx2"/>
              </a:buClr>
              <a:defRPr/>
            </a:pPr>
            <a:r>
              <a:rPr lang="en-US" sz="4800" b="1" dirty="0">
                <a:solidFill>
                  <a:srgbClr val="0B6CB1"/>
                </a:solidFill>
                <a:latin typeface="+mj-lt"/>
              </a:rPr>
              <a:t>REFERENCES</a:t>
            </a:r>
            <a:endParaRPr lang="en-US" sz="2207" dirty="0">
              <a:solidFill>
                <a:srgbClr val="0B6CB1"/>
              </a:solidFill>
              <a:latin typeface="Arial" charset="0"/>
              <a:ea typeface="Arial" charset="0"/>
              <a:cs typeface="Arial" charset="0"/>
            </a:endParaRPr>
          </a:p>
          <a:p>
            <a:pPr>
              <a:lnSpc>
                <a:spcPts val="3495"/>
              </a:lnSpc>
              <a:buClr>
                <a:schemeClr val="tx2"/>
              </a:buClr>
              <a:buFont typeface="+mj-lt"/>
              <a:buAutoNum type="arabicPeriod"/>
              <a:defRPr/>
            </a:pPr>
            <a:r>
              <a:rPr lang="en-US" sz="2207" dirty="0">
                <a:latin typeface="Arial" charset="0"/>
                <a:ea typeface="Arial" charset="0"/>
                <a:cs typeface="Arial" charset="0"/>
              </a:rPr>
              <a:t>  Phasellus nec lectus bibendum, posuere nibh id, lacinia magna </a:t>
            </a:r>
          </a:p>
          <a:p>
            <a:pPr>
              <a:lnSpc>
                <a:spcPts val="3495"/>
              </a:lnSpc>
              <a:buClr>
                <a:schemeClr val="tx2"/>
              </a:buClr>
              <a:buFont typeface="+mj-lt"/>
              <a:buAutoNum type="arabicPeriod"/>
              <a:defRPr/>
            </a:pPr>
            <a:r>
              <a:rPr lang="en-US" sz="2207" dirty="0">
                <a:latin typeface="Arial" charset="0"/>
                <a:ea typeface="Arial" charset="0"/>
                <a:cs typeface="Arial" charset="0"/>
              </a:rPr>
              <a:t>  Mauris orci mi, varius id diam id, egestas auctor enim</a:t>
            </a:r>
          </a:p>
          <a:p>
            <a:pPr>
              <a:lnSpc>
                <a:spcPts val="3495"/>
              </a:lnSpc>
              <a:buClr>
                <a:schemeClr val="tx2"/>
              </a:buClr>
              <a:buFont typeface="+mj-lt"/>
              <a:buAutoNum type="arabicPeriod"/>
              <a:defRPr/>
            </a:pPr>
            <a:r>
              <a:rPr lang="en-US" sz="2207" dirty="0">
                <a:latin typeface="Arial" charset="0"/>
                <a:ea typeface="Arial" charset="0"/>
                <a:cs typeface="Arial" charset="0"/>
              </a:rPr>
              <a:t>  Duis vitae tincidunt tortor, vitae sollicitudin magna</a:t>
            </a:r>
          </a:p>
          <a:p>
            <a:pPr>
              <a:lnSpc>
                <a:spcPts val="3495"/>
              </a:lnSpc>
              <a:buClr>
                <a:schemeClr val="tx2"/>
              </a:buClr>
              <a:buFont typeface="+mj-lt"/>
              <a:buAutoNum type="arabicPeriod"/>
              <a:defRPr/>
            </a:pPr>
            <a:r>
              <a:rPr lang="en-US" sz="2207" dirty="0">
                <a:latin typeface="Arial" charset="0"/>
                <a:ea typeface="Arial" charset="0"/>
                <a:cs typeface="Arial" charset="0"/>
              </a:rPr>
              <a:t>  Aenean et est sem. Phasellus nec lectus bibendum, posuere </a:t>
            </a:r>
          </a:p>
          <a:p>
            <a:pPr>
              <a:lnSpc>
                <a:spcPts val="3495"/>
              </a:lnSpc>
              <a:buClr>
                <a:schemeClr val="tx2"/>
              </a:buClr>
              <a:buFont typeface="+mj-lt"/>
              <a:buAutoNum type="arabicPeriod"/>
              <a:defRPr/>
            </a:pPr>
            <a:r>
              <a:rPr lang="en-US" sz="2207" dirty="0">
                <a:latin typeface="Arial" charset="0"/>
                <a:ea typeface="Arial" charset="0"/>
                <a:cs typeface="Arial" charset="0"/>
              </a:rPr>
              <a:t>  Lacinia magna. Mauris orci mi, varius id diam id, egestas auctor</a:t>
            </a:r>
          </a:p>
          <a:p>
            <a:pPr>
              <a:lnSpc>
                <a:spcPts val="3495"/>
              </a:lnSpc>
              <a:buClr>
                <a:schemeClr val="tx2"/>
              </a:buClr>
              <a:buFont typeface="+mj-lt"/>
              <a:buAutoNum type="arabicPeriod"/>
              <a:defRPr/>
            </a:pPr>
            <a:r>
              <a:rPr lang="en-US" sz="2207" dirty="0">
                <a:latin typeface="Arial" charset="0"/>
                <a:ea typeface="Arial" charset="0"/>
                <a:cs typeface="Arial" charset="0"/>
              </a:rPr>
              <a:t> Mauris orci mi, varius id diam id, egestas auctor enim</a:t>
            </a:r>
          </a:p>
          <a:p>
            <a:pPr>
              <a:lnSpc>
                <a:spcPts val="3495"/>
              </a:lnSpc>
              <a:buClr>
                <a:schemeClr val="tx2"/>
              </a:buClr>
              <a:buFont typeface="+mj-lt"/>
              <a:buAutoNum type="arabicPeriod"/>
              <a:defRPr/>
            </a:pPr>
            <a:r>
              <a:rPr lang="en-US" sz="2207" dirty="0">
                <a:latin typeface="Arial" charset="0"/>
                <a:ea typeface="Arial" charset="0"/>
                <a:cs typeface="Arial" charset="0"/>
              </a:rPr>
              <a:t>  Duis vitae tincidunt tortor, vitae sollicitudin magna</a:t>
            </a:r>
          </a:p>
        </p:txBody>
      </p:sp>
      <p:cxnSp>
        <p:nvCxnSpPr>
          <p:cNvPr id="103" name="Straight Connector 8">
            <a:extLst>
              <a:ext uri="{FF2B5EF4-FFF2-40B4-BE49-F238E27FC236}">
                <a16:creationId xmlns:a16="http://schemas.microsoft.com/office/drawing/2014/main" id="{8A504C2A-5399-43A2-9FF7-2C7CA2912063}"/>
              </a:ext>
            </a:extLst>
          </p:cNvPr>
          <p:cNvCxnSpPr>
            <a:cxnSpLocks/>
          </p:cNvCxnSpPr>
          <p:nvPr/>
        </p:nvCxnSpPr>
        <p:spPr bwMode="auto">
          <a:xfrm>
            <a:off x="10166568" y="6292634"/>
            <a:ext cx="0" cy="33605686"/>
          </a:xfrm>
          <a:prstGeom prst="line">
            <a:avLst/>
          </a:prstGeom>
          <a:noFill/>
          <a:ln w="25400" cap="flat" cmpd="sng" algn="ctr">
            <a:solidFill>
              <a:schemeClr val="tx1"/>
            </a:solidFill>
            <a:prstDash val="solid"/>
            <a:round/>
            <a:headEnd type="none" w="med" len="med"/>
            <a:tailEnd type="none" w="med" len="med"/>
          </a:ln>
          <a:effectLst/>
        </p:spPr>
      </p:cxnSp>
      <p:cxnSp>
        <p:nvCxnSpPr>
          <p:cNvPr id="109" name="Straight Connector 8">
            <a:extLst>
              <a:ext uri="{FF2B5EF4-FFF2-40B4-BE49-F238E27FC236}">
                <a16:creationId xmlns:a16="http://schemas.microsoft.com/office/drawing/2014/main" id="{DCC8AD44-CDA6-4B5C-8469-9E9D432772BD}"/>
              </a:ext>
            </a:extLst>
          </p:cNvPr>
          <p:cNvCxnSpPr>
            <a:cxnSpLocks/>
          </p:cNvCxnSpPr>
          <p:nvPr/>
        </p:nvCxnSpPr>
        <p:spPr bwMode="auto">
          <a:xfrm>
            <a:off x="20058816" y="6307860"/>
            <a:ext cx="0" cy="33605686"/>
          </a:xfrm>
          <a:prstGeom prst="line">
            <a:avLst/>
          </a:prstGeom>
          <a:noFill/>
          <a:ln w="25400" cap="flat" cmpd="sng" algn="ctr">
            <a:solidFill>
              <a:schemeClr val="tx1"/>
            </a:solidFill>
            <a:prstDash val="solid"/>
            <a:round/>
            <a:headEnd type="none" w="med" len="med"/>
            <a:tailEnd type="none" w="med" len="med"/>
          </a:ln>
          <a:effectLst/>
        </p:spPr>
      </p:cxnSp>
      <p:sp>
        <p:nvSpPr>
          <p:cNvPr id="99" name="Espace réservé du texte 2">
            <a:extLst>
              <a:ext uri="{FF2B5EF4-FFF2-40B4-BE49-F238E27FC236}">
                <a16:creationId xmlns:a16="http://schemas.microsoft.com/office/drawing/2014/main" id="{2470F6BE-4321-4554-A9C3-0C3F6CA7421E}"/>
              </a:ext>
            </a:extLst>
          </p:cNvPr>
          <p:cNvSpPr txBox="1">
            <a:spLocks/>
          </p:cNvSpPr>
          <p:nvPr/>
        </p:nvSpPr>
        <p:spPr>
          <a:xfrm>
            <a:off x="22930267" y="4211052"/>
            <a:ext cx="4694237" cy="1427163"/>
          </a:xfrm>
          <a:prstGeom prst="rect">
            <a:avLst/>
          </a:prstGeom>
        </p:spPr>
        <p:txBody>
          <a:bodyPr anchor="ctr"/>
          <a:lstStyle>
            <a:lvl1pPr marL="0" indent="0" algn="ctr" defTabSz="1121271" rtl="0" eaLnBrk="1" latinLnBrk="0" hangingPunct="1">
              <a:lnSpc>
                <a:spcPct val="90000"/>
              </a:lnSpc>
              <a:spcBef>
                <a:spcPts val="1226"/>
              </a:spcBef>
              <a:buFont typeface="Arial"/>
              <a:buNone/>
              <a:defRPr sz="3433" kern="1200">
                <a:solidFill>
                  <a:schemeClr val="tx1"/>
                </a:solidFill>
                <a:latin typeface="+mn-lt"/>
                <a:ea typeface="+mn-ea"/>
                <a:cs typeface="+mn-cs"/>
              </a:defRPr>
            </a:lvl1pPr>
            <a:lvl2pPr marL="840953" indent="-280317" algn="l" defTabSz="1121271" rtl="0" eaLnBrk="1" latinLnBrk="0" hangingPunct="1">
              <a:lnSpc>
                <a:spcPct val="90000"/>
              </a:lnSpc>
              <a:spcBef>
                <a:spcPts val="613"/>
              </a:spcBef>
              <a:buFont typeface="Arial"/>
              <a:buChar char="•"/>
              <a:defRPr sz="2943" kern="1200">
                <a:solidFill>
                  <a:schemeClr val="tx1"/>
                </a:solidFill>
                <a:latin typeface="+mn-lt"/>
                <a:ea typeface="+mn-ea"/>
                <a:cs typeface="+mn-cs"/>
              </a:defRPr>
            </a:lvl2pPr>
            <a:lvl3pPr marL="1401588" indent="-280317" algn="l" defTabSz="1121271" rtl="0" eaLnBrk="1" latinLnBrk="0" hangingPunct="1">
              <a:lnSpc>
                <a:spcPct val="90000"/>
              </a:lnSpc>
              <a:spcBef>
                <a:spcPts val="613"/>
              </a:spcBef>
              <a:buFont typeface="Arial"/>
              <a:buChar char="•"/>
              <a:defRPr sz="2453" kern="1200">
                <a:solidFill>
                  <a:schemeClr val="tx1"/>
                </a:solidFill>
                <a:latin typeface="+mn-lt"/>
                <a:ea typeface="+mn-ea"/>
                <a:cs typeface="+mn-cs"/>
              </a:defRPr>
            </a:lvl3pPr>
            <a:lvl4pPr marL="196222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4pPr>
            <a:lvl5pPr marL="252285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5pPr>
            <a:lvl6pPr marL="308349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6pPr>
            <a:lvl7pPr marL="364412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7pPr>
            <a:lvl8pPr marL="4204764"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8pPr>
            <a:lvl9pPr marL="476539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9pPr>
          </a:lstStyle>
          <a:p>
            <a:r>
              <a:rPr lang="en-US" sz="4400" b="1" dirty="0">
                <a:solidFill>
                  <a:schemeClr val="bg1"/>
                </a:solidFill>
              </a:rPr>
              <a:t>PAPER 1234</a:t>
            </a:r>
          </a:p>
        </p:txBody>
      </p:sp>
      <p:cxnSp>
        <p:nvCxnSpPr>
          <p:cNvPr id="102" name="Straight Connector 10">
            <a:extLst>
              <a:ext uri="{FF2B5EF4-FFF2-40B4-BE49-F238E27FC236}">
                <a16:creationId xmlns:a16="http://schemas.microsoft.com/office/drawing/2014/main" id="{85FC86D1-55BF-4D37-BEC5-2A77FD454594}"/>
              </a:ext>
            </a:extLst>
          </p:cNvPr>
          <p:cNvCxnSpPr/>
          <p:nvPr/>
        </p:nvCxnSpPr>
        <p:spPr>
          <a:xfrm>
            <a:off x="20066216" y="40772515"/>
            <a:ext cx="0" cy="1548821"/>
          </a:xfrm>
          <a:prstGeom prst="line">
            <a:avLst/>
          </a:prstGeom>
          <a:ln w="25400">
            <a:solidFill>
              <a:schemeClr val="bg1"/>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65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895875" y="1209805"/>
            <a:ext cx="19648790" cy="294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917" tIns="41951" rIns="83917" bIns="41951">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8800" dirty="0">
                <a:solidFill>
                  <a:srgbClr val="FFFFFF"/>
                </a:solidFill>
                <a:latin typeface="+mn-lt"/>
                <a:ea typeface="Arial" charset="0"/>
              </a:rPr>
              <a:t>Insert Poster-Presentation Title</a:t>
            </a:r>
          </a:p>
          <a:p>
            <a:pPr>
              <a:spcBef>
                <a:spcPts val="1655"/>
              </a:spcBef>
              <a:defRPr/>
            </a:pPr>
            <a:endParaRPr lang="en-US" altLang="en-US" sz="2943" dirty="0">
              <a:solidFill>
                <a:srgbClr val="FFFFFF"/>
              </a:solidFill>
              <a:latin typeface="+mn-lt"/>
              <a:ea typeface="Arial" charset="0"/>
            </a:endParaRPr>
          </a:p>
          <a:p>
            <a:pPr>
              <a:spcBef>
                <a:spcPts val="1655"/>
              </a:spcBef>
              <a:defRPr/>
            </a:pPr>
            <a:r>
              <a:rPr lang="en-US" altLang="en-US" sz="4000" dirty="0">
                <a:solidFill>
                  <a:srgbClr val="FFFFFF"/>
                </a:solidFill>
                <a:latin typeface="+mn-lt"/>
                <a:ea typeface="Arial" charset="0"/>
              </a:rPr>
              <a:t>Author, Affiliation | Author, Affiliation | Author, Affiliation | Author, Affiliation </a:t>
            </a:r>
          </a:p>
        </p:txBody>
      </p:sp>
      <p:cxnSp>
        <p:nvCxnSpPr>
          <p:cNvPr id="9" name="Straight Connector 8"/>
          <p:cNvCxnSpPr/>
          <p:nvPr/>
        </p:nvCxnSpPr>
        <p:spPr bwMode="auto">
          <a:xfrm>
            <a:off x="870178" y="13089674"/>
            <a:ext cx="8998466" cy="0"/>
          </a:xfrm>
          <a:prstGeom prst="line">
            <a:avLst/>
          </a:prstGeom>
          <a:noFill/>
          <a:ln w="25400" cap="flat" cmpd="sng" algn="ctr">
            <a:solidFill>
              <a:schemeClr val="tx1"/>
            </a:solidFill>
            <a:prstDash val="solid"/>
            <a:round/>
            <a:headEnd type="none" w="med" len="med"/>
            <a:tailEnd type="none" w="med" len="med"/>
          </a:ln>
          <a:effectLst/>
        </p:spPr>
      </p:cxnSp>
      <p:sp>
        <p:nvSpPr>
          <p:cNvPr id="10" name="TextBox 9"/>
          <p:cNvSpPr txBox="1"/>
          <p:nvPr/>
        </p:nvSpPr>
        <p:spPr>
          <a:xfrm>
            <a:off x="810302" y="28196112"/>
            <a:ext cx="9040515" cy="431978"/>
          </a:xfrm>
          <a:prstGeom prst="rect">
            <a:avLst/>
          </a:prstGeom>
          <a:solidFill>
            <a:schemeClr val="bg1">
              <a:alpha val="42000"/>
            </a:schemeClr>
          </a:solidFill>
        </p:spPr>
        <p:txBody>
          <a:bodyPr>
            <a:spAutoFit/>
          </a:bodyPr>
          <a:lstStyle/>
          <a:p>
            <a:pPr>
              <a:spcBef>
                <a:spcPts val="552"/>
              </a:spcBef>
              <a:buClr>
                <a:schemeClr val="tx2"/>
              </a:buClr>
              <a:defRPr/>
            </a:pPr>
            <a:r>
              <a:rPr lang="en-US" sz="2207" i="1" dirty="0">
                <a:latin typeface="Arial" charset="0"/>
                <a:ea typeface="Arial" charset="0"/>
                <a:cs typeface="Arial" charset="0"/>
              </a:rPr>
              <a:t>Mauris orci mi, varius id diam id, egestas auctor enim. </a:t>
            </a:r>
          </a:p>
        </p:txBody>
      </p:sp>
      <p:graphicFrame>
        <p:nvGraphicFramePr>
          <p:cNvPr id="12" name="Chart 4"/>
          <p:cNvGraphicFramePr>
            <a:graphicFrameLocks/>
          </p:cNvGraphicFramePr>
          <p:nvPr>
            <p:extLst>
              <p:ext uri="{D42A27DB-BD31-4B8C-83A1-F6EECF244321}">
                <p14:modId xmlns:p14="http://schemas.microsoft.com/office/powerpoint/2010/main" val="1420619822"/>
              </p:ext>
            </p:extLst>
          </p:nvPr>
        </p:nvGraphicFramePr>
        <p:xfrm>
          <a:off x="11275486" y="11285661"/>
          <a:ext cx="6027960" cy="4860201"/>
        </p:xfrm>
        <a:graphic>
          <a:graphicData uri="http://schemas.openxmlformats.org/drawingml/2006/chart">
            <c:chart xmlns:c="http://schemas.openxmlformats.org/drawingml/2006/chart" xmlns:r="http://schemas.openxmlformats.org/officeDocument/2006/relationships" r:id="rId2"/>
          </a:graphicData>
        </a:graphic>
      </p:graphicFrame>
      <p:grpSp>
        <p:nvGrpSpPr>
          <p:cNvPr id="2" name="Groupe 1">
            <a:extLst>
              <a:ext uri="{FF2B5EF4-FFF2-40B4-BE49-F238E27FC236}">
                <a16:creationId xmlns:a16="http://schemas.microsoft.com/office/drawing/2014/main" id="{090D8438-CFC9-4A02-8FC3-B6D6A0DB3381}"/>
              </a:ext>
            </a:extLst>
          </p:cNvPr>
          <p:cNvGrpSpPr/>
          <p:nvPr/>
        </p:nvGrpSpPr>
        <p:grpSpPr>
          <a:xfrm>
            <a:off x="15199494" y="12270667"/>
            <a:ext cx="4277567" cy="2164091"/>
            <a:chOff x="14501659" y="14926976"/>
            <a:chExt cx="4277567" cy="2164091"/>
          </a:xfrm>
        </p:grpSpPr>
        <p:sp>
          <p:nvSpPr>
            <p:cNvPr id="13" name="Rectangle 12"/>
            <p:cNvSpPr/>
            <p:nvPr/>
          </p:nvSpPr>
          <p:spPr>
            <a:xfrm>
              <a:off x="15977426" y="15601835"/>
              <a:ext cx="2724419" cy="1489232"/>
            </a:xfrm>
            <a:prstGeom prst="rect">
              <a:avLst/>
            </a:prstGeom>
            <a:solidFill>
              <a:srgbClr val="F9B0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4" name="Freeform 13"/>
            <p:cNvSpPr/>
            <p:nvPr/>
          </p:nvSpPr>
          <p:spPr>
            <a:xfrm>
              <a:off x="16135109" y="15801860"/>
              <a:ext cx="229224" cy="1055602"/>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5" name="Freeform 14"/>
            <p:cNvSpPr/>
            <p:nvPr/>
          </p:nvSpPr>
          <p:spPr>
            <a:xfrm rot="10800000">
              <a:off x="18272595" y="15817920"/>
              <a:ext cx="229224" cy="105560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6" name="TextBox 64"/>
            <p:cNvSpPr txBox="1">
              <a:spLocks noChangeArrowheads="1"/>
            </p:cNvSpPr>
            <p:nvPr/>
          </p:nvSpPr>
          <p:spPr bwMode="auto">
            <a:xfrm>
              <a:off x="16370174" y="15885081"/>
              <a:ext cx="2409052" cy="85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1655" dirty="0">
                  <a:solidFill>
                    <a:schemeClr val="bg1"/>
                  </a:solidFill>
                  <a:latin typeface="Arial" charset="0"/>
                  <a:ea typeface="Arial" charset="0"/>
                </a:rPr>
                <a:t>Figure A: neque dignissim, and in aliquet nisl et umis.</a:t>
              </a:r>
            </a:p>
          </p:txBody>
        </p:sp>
        <p:sp>
          <p:nvSpPr>
            <p:cNvPr id="17" name="Arc 16"/>
            <p:cNvSpPr/>
            <p:nvPr/>
          </p:nvSpPr>
          <p:spPr>
            <a:xfrm rot="16200000">
              <a:off x="14492169" y="14936466"/>
              <a:ext cx="1984182" cy="1965202"/>
            </a:xfrm>
            <a:prstGeom prst="arc">
              <a:avLst>
                <a:gd name="adj1" fmla="val 16200000"/>
                <a:gd name="adj2" fmla="val 3291054"/>
              </a:avLst>
            </a:prstGeom>
            <a:ln w="38100">
              <a:solidFill>
                <a:srgbClr val="F9B029"/>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351" dirty="0"/>
            </a:p>
          </p:txBody>
        </p:sp>
      </p:gr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0791" y="11441183"/>
            <a:ext cx="650699" cy="650699"/>
          </a:xfrm>
          <a:prstGeom prst="rect">
            <a:avLst/>
          </a:prstGeom>
        </p:spPr>
      </p:pic>
      <p:graphicFrame>
        <p:nvGraphicFramePr>
          <p:cNvPr id="20" name="Chart 4"/>
          <p:cNvGraphicFramePr>
            <a:graphicFrameLocks/>
          </p:cNvGraphicFramePr>
          <p:nvPr>
            <p:extLst>
              <p:ext uri="{D42A27DB-BD31-4B8C-83A1-F6EECF244321}">
                <p14:modId xmlns:p14="http://schemas.microsoft.com/office/powerpoint/2010/main" val="2589783620"/>
              </p:ext>
            </p:extLst>
          </p:nvPr>
        </p:nvGraphicFramePr>
        <p:xfrm>
          <a:off x="29334419" y="19749488"/>
          <a:ext cx="4722375" cy="454664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Chart 4"/>
          <p:cNvGraphicFramePr>
            <a:graphicFrameLocks/>
          </p:cNvGraphicFramePr>
          <p:nvPr>
            <p:extLst>
              <p:ext uri="{D42A27DB-BD31-4B8C-83A1-F6EECF244321}">
                <p14:modId xmlns:p14="http://schemas.microsoft.com/office/powerpoint/2010/main" val="1438182353"/>
              </p:ext>
            </p:extLst>
          </p:nvPr>
        </p:nvGraphicFramePr>
        <p:xfrm>
          <a:off x="30844486" y="15054834"/>
          <a:ext cx="4722375" cy="4546645"/>
        </p:xfrm>
        <a:graphic>
          <a:graphicData uri="http://schemas.openxmlformats.org/drawingml/2006/chart">
            <c:chart xmlns:c="http://schemas.openxmlformats.org/drawingml/2006/chart" xmlns:r="http://schemas.openxmlformats.org/officeDocument/2006/relationships" r:id="rId5"/>
          </a:graphicData>
        </a:graphic>
      </p:graphicFrame>
      <p:cxnSp>
        <p:nvCxnSpPr>
          <p:cNvPr id="24" name="Straight Connector 23"/>
          <p:cNvCxnSpPr>
            <a:cxnSpLocks/>
          </p:cNvCxnSpPr>
          <p:nvPr/>
        </p:nvCxnSpPr>
        <p:spPr bwMode="auto">
          <a:xfrm>
            <a:off x="10739269" y="18367774"/>
            <a:ext cx="18500368" cy="0"/>
          </a:xfrm>
          <a:prstGeom prst="line">
            <a:avLst/>
          </a:prstGeom>
          <a:noFill/>
          <a:ln w="25400" cap="flat" cmpd="sng" algn="ctr">
            <a:solidFill>
              <a:schemeClr val="tx1"/>
            </a:solidFill>
            <a:prstDash val="solid"/>
            <a:round/>
            <a:headEnd type="none" w="med" len="med"/>
            <a:tailEnd type="none" w="med" len="med"/>
          </a:ln>
          <a:effectLst/>
        </p:spPr>
      </p:cxnSp>
      <p:graphicFrame>
        <p:nvGraphicFramePr>
          <p:cNvPr id="30" name="Chart Placeholder 14"/>
          <p:cNvGraphicFramePr>
            <a:graphicFrameLocks/>
          </p:cNvGraphicFramePr>
          <p:nvPr>
            <p:extLst>
              <p:ext uri="{D42A27DB-BD31-4B8C-83A1-F6EECF244321}">
                <p14:modId xmlns:p14="http://schemas.microsoft.com/office/powerpoint/2010/main" val="261369806"/>
              </p:ext>
            </p:extLst>
          </p:nvPr>
        </p:nvGraphicFramePr>
        <p:xfrm>
          <a:off x="10902907" y="22998283"/>
          <a:ext cx="17951699" cy="6617535"/>
        </p:xfrm>
        <a:graphic>
          <a:graphicData uri="http://schemas.openxmlformats.org/drawingml/2006/chart">
            <c:chart xmlns:c="http://schemas.openxmlformats.org/drawingml/2006/chart" xmlns:r="http://schemas.openxmlformats.org/officeDocument/2006/relationships" r:id="rId6"/>
          </a:graphicData>
        </a:graphic>
      </p:graphicFrame>
      <p:cxnSp>
        <p:nvCxnSpPr>
          <p:cNvPr id="31" name="Straight Connector 30"/>
          <p:cNvCxnSpPr>
            <a:cxnSpLocks/>
          </p:cNvCxnSpPr>
          <p:nvPr/>
        </p:nvCxnSpPr>
        <p:spPr bwMode="auto">
          <a:xfrm>
            <a:off x="10720270" y="29853205"/>
            <a:ext cx="18480359" cy="0"/>
          </a:xfrm>
          <a:prstGeom prst="line">
            <a:avLst/>
          </a:prstGeom>
          <a:noFill/>
          <a:ln w="25400" cap="flat" cmpd="sng" algn="ctr">
            <a:solidFill>
              <a:schemeClr val="tx1"/>
            </a:solidFill>
            <a:prstDash val="solid"/>
            <a:round/>
            <a:headEnd type="none" w="med" len="med"/>
            <a:tailEnd type="none" w="med" len="med"/>
          </a:ln>
          <a:effectLst/>
        </p:spPr>
      </p:cxnSp>
      <p:graphicFrame>
        <p:nvGraphicFramePr>
          <p:cNvPr id="35" name="Picture Placeholder 11"/>
          <p:cNvGraphicFramePr>
            <a:graphicFrameLocks/>
          </p:cNvGraphicFramePr>
          <p:nvPr>
            <p:extLst>
              <p:ext uri="{D42A27DB-BD31-4B8C-83A1-F6EECF244321}">
                <p14:modId xmlns:p14="http://schemas.microsoft.com/office/powerpoint/2010/main" val="2705163447"/>
              </p:ext>
            </p:extLst>
          </p:nvPr>
        </p:nvGraphicFramePr>
        <p:xfrm>
          <a:off x="20773354" y="10930431"/>
          <a:ext cx="6416019" cy="48795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6" name="TextBox 35"/>
          <p:cNvSpPr txBox="1"/>
          <p:nvPr/>
        </p:nvSpPr>
        <p:spPr>
          <a:xfrm>
            <a:off x="20773354" y="16181895"/>
            <a:ext cx="9005474" cy="1648656"/>
          </a:xfrm>
          <a:prstGeom prst="rect">
            <a:avLst/>
          </a:prstGeom>
          <a:solidFill>
            <a:schemeClr val="bg1">
              <a:alpha val="42000"/>
            </a:schemeClr>
          </a:solidFill>
        </p:spPr>
        <p:txBody>
          <a:bodyPr wrap="square">
            <a:spAutoFit/>
          </a:bodyPr>
          <a:lstStyle/>
          <a:p>
            <a:pPr>
              <a:lnSpc>
                <a:spcPts val="4231"/>
              </a:lnSpc>
              <a:defRPr/>
            </a:pPr>
            <a:r>
              <a:rPr lang="en-US" sz="2391" b="1" dirty="0">
                <a:solidFill>
                  <a:srgbClr val="0B6CB1"/>
                </a:solidFill>
                <a:latin typeface="Arial" charset="0"/>
                <a:ea typeface="Arial" charset="0"/>
                <a:cs typeface="Arial" charset="0"/>
              </a:rPr>
              <a:t>MAURIS ORCI MI VARIUS ID DIAM</a:t>
            </a:r>
            <a:br>
              <a:rPr lang="en-US" sz="2575" dirty="0">
                <a:solidFill>
                  <a:schemeClr val="bg2">
                    <a:lumMod val="50000"/>
                  </a:schemeClr>
                </a:solidFill>
                <a:latin typeface="Arial" charset="0"/>
                <a:ea typeface="Arial" charset="0"/>
                <a:cs typeface="Arial" charset="0"/>
              </a:rPr>
            </a:br>
            <a:r>
              <a:rPr lang="en-US" sz="2575" dirty="0">
                <a:latin typeface="Arial" charset="0"/>
                <a:ea typeface="Arial" charset="0"/>
                <a:cs typeface="Arial" charset="0"/>
              </a:rPr>
              <a:t>Egestas auctor enim. Praesent ut massa nibh. Duis purus neque, facilisis cursus ultrices vel, ullamcorper ac augue.</a:t>
            </a:r>
          </a:p>
        </p:txBody>
      </p:sp>
      <p:sp>
        <p:nvSpPr>
          <p:cNvPr id="38" name="Freeform 37"/>
          <p:cNvSpPr/>
          <p:nvPr/>
        </p:nvSpPr>
        <p:spPr>
          <a:xfrm>
            <a:off x="26477245" y="12879819"/>
            <a:ext cx="227765" cy="105560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rgbClr val="F9B029"/>
          </a:solidFill>
          <a:ln>
            <a:solidFill>
              <a:srgbClr val="F9B0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39" name="Freeform 38"/>
          <p:cNvSpPr/>
          <p:nvPr/>
        </p:nvSpPr>
        <p:spPr>
          <a:xfrm rot="10800000">
            <a:off x="28737800" y="12879088"/>
            <a:ext cx="229224" cy="105706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rgbClr val="F9B029"/>
          </a:solidFill>
          <a:ln>
            <a:solidFill>
              <a:srgbClr val="F9B0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40" name="TextBox 39"/>
          <p:cNvSpPr txBox="1"/>
          <p:nvPr/>
        </p:nvSpPr>
        <p:spPr>
          <a:xfrm>
            <a:off x="26743204" y="12975683"/>
            <a:ext cx="2017975" cy="856388"/>
          </a:xfrm>
          <a:prstGeom prst="rect">
            <a:avLst/>
          </a:prstGeom>
          <a:noFill/>
        </p:spPr>
        <p:txBody>
          <a:bodyPr wrap="square">
            <a:spAutoFit/>
          </a:bodyPr>
          <a:lstStyle/>
          <a:p>
            <a:pPr>
              <a:defRPr/>
            </a:pPr>
            <a:r>
              <a:rPr lang="en-US" sz="1655" b="1" dirty="0">
                <a:solidFill>
                  <a:srgbClr val="F9B029"/>
                </a:solidFill>
                <a:latin typeface="Arial" charset="0"/>
                <a:ea typeface="Arial" charset="0"/>
                <a:cs typeface="Arial" charset="0"/>
              </a:rPr>
              <a:t>Series: </a:t>
            </a:r>
            <a:r>
              <a:rPr lang="en-US" sz="1655" dirty="0">
                <a:solidFill>
                  <a:srgbClr val="F9B029"/>
                </a:solidFill>
                <a:latin typeface="Arial" charset="0"/>
                <a:ea typeface="Arial" charset="0"/>
                <a:cs typeface="Arial" charset="0"/>
              </a:rPr>
              <a:t>in et neque dignissim, and in aliquet nisl et umis.</a:t>
            </a:r>
          </a:p>
        </p:txBody>
      </p:sp>
      <p:sp>
        <p:nvSpPr>
          <p:cNvPr id="41" name="Arc 40"/>
          <p:cNvSpPr/>
          <p:nvPr/>
        </p:nvSpPr>
        <p:spPr>
          <a:xfrm rot="16200000">
            <a:off x="25303377" y="12372580"/>
            <a:ext cx="1810439" cy="1961553"/>
          </a:xfrm>
          <a:prstGeom prst="arc">
            <a:avLst>
              <a:gd name="adj1" fmla="val 16200000"/>
              <a:gd name="adj2" fmla="val 2592668"/>
            </a:avLst>
          </a:prstGeom>
          <a:ln w="38100">
            <a:solidFill>
              <a:srgbClr val="F9B029"/>
            </a:solidFill>
            <a:prstDash val="dash"/>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351" dirty="0">
              <a:solidFill>
                <a:srgbClr val="F9B029"/>
              </a:solidFill>
            </a:endParaRPr>
          </a:p>
        </p:txBody>
      </p:sp>
      <p:sp>
        <p:nvSpPr>
          <p:cNvPr id="89" name="Picture Placeholder 2"/>
          <p:cNvSpPr>
            <a:spLocks noGrp="1"/>
          </p:cNvSpPr>
          <p:nvPr>
            <p:ph type="pic" sz="quarter" idx="4294967295"/>
          </p:nvPr>
        </p:nvSpPr>
        <p:spPr>
          <a:xfrm>
            <a:off x="874776" y="21678323"/>
            <a:ext cx="8903009" cy="6360076"/>
          </a:xfrm>
          <a:prstGeom prst="rect">
            <a:avLst/>
          </a:prstGeom>
          <a:solidFill>
            <a:schemeClr val="bg2">
              <a:lumMod val="85000"/>
            </a:schemeClr>
          </a:solidFill>
        </p:spPr>
      </p:sp>
      <p:sp>
        <p:nvSpPr>
          <p:cNvPr id="91" name="Picture Placeholder 2"/>
          <p:cNvSpPr>
            <a:spLocks noGrp="1"/>
          </p:cNvSpPr>
          <p:nvPr>
            <p:ph type="pic" sz="quarter" idx="4294967295"/>
          </p:nvPr>
        </p:nvSpPr>
        <p:spPr>
          <a:xfrm>
            <a:off x="842392" y="31866452"/>
            <a:ext cx="8935393" cy="5938219"/>
          </a:xfrm>
          <a:prstGeom prst="rect">
            <a:avLst/>
          </a:prstGeom>
          <a:solidFill>
            <a:schemeClr val="bg2">
              <a:lumMod val="85000"/>
            </a:schemeClr>
          </a:solidFill>
        </p:spPr>
      </p:sp>
      <p:sp>
        <p:nvSpPr>
          <p:cNvPr id="90" name="TextBox 89"/>
          <p:cNvSpPr txBox="1"/>
          <p:nvPr/>
        </p:nvSpPr>
        <p:spPr>
          <a:xfrm>
            <a:off x="777918" y="37945506"/>
            <a:ext cx="9040515" cy="431978"/>
          </a:xfrm>
          <a:prstGeom prst="rect">
            <a:avLst/>
          </a:prstGeom>
          <a:solidFill>
            <a:schemeClr val="bg1">
              <a:alpha val="42000"/>
            </a:schemeClr>
          </a:solidFill>
        </p:spPr>
        <p:txBody>
          <a:bodyPr>
            <a:spAutoFit/>
          </a:bodyPr>
          <a:lstStyle/>
          <a:p>
            <a:pPr>
              <a:spcBef>
                <a:spcPts val="552"/>
              </a:spcBef>
              <a:buClr>
                <a:schemeClr val="tx2"/>
              </a:buClr>
              <a:defRPr/>
            </a:pPr>
            <a:r>
              <a:rPr lang="en-US" sz="2207" i="1" dirty="0">
                <a:latin typeface="Arial" charset="0"/>
                <a:ea typeface="Arial" charset="0"/>
                <a:cs typeface="Arial" charset="0"/>
              </a:rPr>
              <a:t>Mauris orci mi, varius id diam id, egestas auctor enim. </a:t>
            </a:r>
          </a:p>
        </p:txBody>
      </p:sp>
      <p:sp>
        <p:nvSpPr>
          <p:cNvPr id="92" name="TextBox 91"/>
          <p:cNvSpPr txBox="1"/>
          <p:nvPr/>
        </p:nvSpPr>
        <p:spPr>
          <a:xfrm>
            <a:off x="895875" y="29732060"/>
            <a:ext cx="9040515" cy="1648656"/>
          </a:xfrm>
          <a:prstGeom prst="rect">
            <a:avLst/>
          </a:prstGeom>
          <a:solidFill>
            <a:schemeClr val="bg1">
              <a:alpha val="42000"/>
            </a:schemeClr>
          </a:solidFill>
        </p:spPr>
        <p:txBody>
          <a:bodyPr>
            <a:spAutoFit/>
          </a:bodyPr>
          <a:lstStyle/>
          <a:p>
            <a:pPr>
              <a:lnSpc>
                <a:spcPts val="4231"/>
              </a:lnSpc>
              <a:defRPr/>
            </a:pPr>
            <a:r>
              <a:rPr lang="en-US" sz="2391" b="1" dirty="0">
                <a:solidFill>
                  <a:srgbClr val="0B6CB1"/>
                </a:solidFill>
                <a:latin typeface="Arial" charset="0"/>
                <a:ea typeface="Arial" charset="0"/>
                <a:cs typeface="Arial" charset="0"/>
              </a:rPr>
              <a:t>MAURIS ORCI MI VARIUS ID DIAM</a:t>
            </a:r>
            <a:br>
              <a:rPr lang="en-US" sz="2575" dirty="0">
                <a:solidFill>
                  <a:schemeClr val="bg2">
                    <a:lumMod val="50000"/>
                  </a:schemeClr>
                </a:solidFill>
                <a:latin typeface="Arial" charset="0"/>
                <a:ea typeface="Arial" charset="0"/>
                <a:cs typeface="Arial" charset="0"/>
              </a:rPr>
            </a:br>
            <a:r>
              <a:rPr lang="en-US" sz="2575" dirty="0">
                <a:latin typeface="Arial" charset="0"/>
                <a:ea typeface="Arial" charset="0"/>
                <a:cs typeface="Arial" charset="0"/>
              </a:rPr>
              <a:t>Egestas auctor enim. Praesent ut massa nibh. Duis purus neque, facilisis cursus ultrices vel, ullamcorper ac augue.</a:t>
            </a:r>
          </a:p>
        </p:txBody>
      </p:sp>
      <p:cxnSp>
        <p:nvCxnSpPr>
          <p:cNvPr id="93" name="Straight Connector 92"/>
          <p:cNvCxnSpPr/>
          <p:nvPr/>
        </p:nvCxnSpPr>
        <p:spPr bwMode="auto">
          <a:xfrm>
            <a:off x="849154" y="29317280"/>
            <a:ext cx="8927216" cy="0"/>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sp>
        <p:nvSpPr>
          <p:cNvPr id="96" name="TextBox 95"/>
          <p:cNvSpPr txBox="1"/>
          <p:nvPr/>
        </p:nvSpPr>
        <p:spPr>
          <a:xfrm>
            <a:off x="895875" y="13710596"/>
            <a:ext cx="9040515" cy="7495129"/>
          </a:xfrm>
          <a:prstGeom prst="rect">
            <a:avLst/>
          </a:prstGeom>
          <a:solidFill>
            <a:schemeClr val="bg1">
              <a:alpha val="63000"/>
            </a:schemeClr>
          </a:solidFill>
          <a:effectLst/>
        </p:spPr>
        <p:txBody>
          <a:bodyPr>
            <a:spAutoFit/>
          </a:bodyPr>
          <a:lstStyle/>
          <a:p>
            <a:pPr>
              <a:lnSpc>
                <a:spcPts val="4231"/>
              </a:lnSpc>
              <a:spcAft>
                <a:spcPts val="1104"/>
              </a:spcAft>
              <a:defRPr/>
            </a:pPr>
            <a:r>
              <a:rPr lang="en-US" sz="4800" b="1" dirty="0">
                <a:solidFill>
                  <a:srgbClr val="0B6CB1"/>
                </a:solidFill>
                <a:latin typeface="+mj-lt"/>
              </a:rPr>
              <a:t>METHODS</a:t>
            </a:r>
            <a:endParaRPr lang="en-US" sz="4415" b="1" dirty="0">
              <a:solidFill>
                <a:srgbClr val="0B6CB1"/>
              </a:solidFill>
              <a:latin typeface="+mj-lt"/>
            </a:endParaRPr>
          </a:p>
          <a:p>
            <a:pPr>
              <a:lnSpc>
                <a:spcPts val="4231"/>
              </a:lnSpc>
              <a:spcAft>
                <a:spcPts val="920"/>
              </a:spcAft>
              <a:defRPr/>
            </a:pPr>
            <a:r>
              <a:rPr lang="en-US" sz="2575"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a:t>
            </a:r>
          </a:p>
          <a:p>
            <a:pPr>
              <a:spcBef>
                <a:spcPts val="1104"/>
              </a:spcBef>
              <a:spcAft>
                <a:spcPts val="736"/>
              </a:spcAft>
              <a:defRPr/>
            </a:pPr>
            <a:r>
              <a:rPr lang="en-US" sz="2575" b="1" dirty="0">
                <a:solidFill>
                  <a:srgbClr val="0B6CB1"/>
                </a:solidFill>
                <a:latin typeface="Arial" charset="0"/>
                <a:ea typeface="Arial" charset="0"/>
                <a:cs typeface="Arial" charset="0"/>
              </a:rPr>
              <a:t>MAURIS ORCI VARIUS ID DIAM</a:t>
            </a:r>
            <a:endParaRPr lang="en-US" sz="2575" dirty="0">
              <a:solidFill>
                <a:srgbClr val="0B6CB1"/>
              </a:solidFill>
              <a:latin typeface="Arial" charset="0"/>
              <a:ea typeface="Arial" charset="0"/>
              <a:cs typeface="Arial" charset="0"/>
            </a:endParaRPr>
          </a:p>
          <a:p>
            <a:pPr marL="840974" lvl="1" indent="-420487">
              <a:lnSpc>
                <a:spcPts val="4231"/>
              </a:lnSpc>
              <a:buClr>
                <a:schemeClr val="tx2"/>
              </a:buClr>
              <a:buSzPct val="125000"/>
              <a:buFont typeface="Arial" charset="0"/>
              <a:buChar char="•"/>
              <a:defRPr/>
            </a:pPr>
            <a:r>
              <a:rPr lang="en-US" sz="2575" dirty="0">
                <a:latin typeface="Arial" charset="0"/>
                <a:ea typeface="Arial" charset="0"/>
                <a:cs typeface="Arial" charset="0"/>
              </a:rPr>
              <a:t>Sed in risus nibh. In nisl quam, aliquet sed nibh sitamet, faucibus placerat dui. </a:t>
            </a:r>
          </a:p>
          <a:p>
            <a:pPr marL="840974" lvl="1" indent="-420487">
              <a:lnSpc>
                <a:spcPts val="4231"/>
              </a:lnSpc>
              <a:spcAft>
                <a:spcPts val="920"/>
              </a:spcAft>
              <a:buClr>
                <a:schemeClr val="tx2"/>
              </a:buClr>
              <a:buSzPct val="125000"/>
              <a:buFont typeface="Arial" charset="0"/>
              <a:buChar char="•"/>
              <a:defRPr/>
            </a:pPr>
            <a:r>
              <a:rPr lang="en-US" sz="2575" dirty="0">
                <a:latin typeface="Arial" charset="0"/>
                <a:ea typeface="Arial" charset="0"/>
                <a:cs typeface="Arial" charset="0"/>
              </a:rPr>
              <a:t>Fusce quis augue scelerisque, luctus rum sed, </a:t>
            </a:r>
            <a:br>
              <a:rPr lang="en-US" sz="2575" dirty="0">
                <a:latin typeface="Arial" charset="0"/>
                <a:ea typeface="Arial" charset="0"/>
                <a:cs typeface="Arial" charset="0"/>
              </a:rPr>
            </a:br>
            <a:r>
              <a:rPr lang="en-US" sz="2575" dirty="0">
                <a:latin typeface="Arial" charset="0"/>
                <a:ea typeface="Arial" charset="0"/>
                <a:cs typeface="Arial" charset="0"/>
              </a:rPr>
              <a:t>ut in pulvinar urna in eros posuere.</a:t>
            </a:r>
          </a:p>
          <a:p>
            <a:pPr>
              <a:lnSpc>
                <a:spcPts val="4231"/>
              </a:lnSpc>
              <a:buClr>
                <a:schemeClr val="tx2"/>
              </a:buClr>
              <a:buSzPct val="125000"/>
              <a:defRPr/>
            </a:pPr>
            <a:r>
              <a:rPr lang="en-US" sz="2575" b="1" dirty="0">
                <a:solidFill>
                  <a:srgbClr val="0B6CB1"/>
                </a:solidFill>
                <a:latin typeface="Arial" charset="0"/>
                <a:ea typeface="Arial" charset="0"/>
                <a:cs typeface="Arial" charset="0"/>
              </a:rPr>
              <a:t>EUISMOD JUSTO VITAE PURUS</a:t>
            </a:r>
            <a:endParaRPr lang="en-US" sz="2575" dirty="0">
              <a:solidFill>
                <a:srgbClr val="0B6CB1"/>
              </a:solidFill>
              <a:latin typeface="Arial" charset="0"/>
              <a:ea typeface="Arial" charset="0"/>
              <a:cs typeface="Arial" charset="0"/>
            </a:endParaRPr>
          </a:p>
          <a:p>
            <a:pPr marL="840974" lvl="1" indent="-420487">
              <a:lnSpc>
                <a:spcPts val="4231"/>
              </a:lnSpc>
              <a:buClr>
                <a:schemeClr val="tx2"/>
              </a:buClr>
              <a:buSzPct val="125000"/>
              <a:buFont typeface="Arial" charset="0"/>
              <a:buChar char="•"/>
              <a:defRPr/>
            </a:pPr>
            <a:r>
              <a:rPr lang="en-US" sz="2575" dirty="0">
                <a:latin typeface="Arial" charset="0"/>
                <a:ea typeface="Arial" charset="0"/>
                <a:cs typeface="Arial" charset="0"/>
              </a:rPr>
              <a:t>Proin semper ipsum donec semper placerat.</a:t>
            </a:r>
          </a:p>
          <a:p>
            <a:pPr marL="840974" lvl="1" indent="-420487">
              <a:lnSpc>
                <a:spcPts val="4231"/>
              </a:lnSpc>
              <a:buClr>
                <a:schemeClr val="tx2"/>
              </a:buClr>
              <a:buSzPct val="125000"/>
              <a:buFont typeface="Arial" charset="0"/>
              <a:buChar char="•"/>
              <a:defRPr/>
            </a:pPr>
            <a:r>
              <a:rPr lang="en-US" sz="2575" dirty="0">
                <a:latin typeface="Arial" charset="0"/>
                <a:ea typeface="Arial" charset="0"/>
                <a:cs typeface="Arial" charset="0"/>
              </a:rPr>
              <a:t>Finibus quam tempor, vitae consectetur.</a:t>
            </a:r>
          </a:p>
        </p:txBody>
      </p:sp>
      <p:sp>
        <p:nvSpPr>
          <p:cNvPr id="97" name="TextBox 96"/>
          <p:cNvSpPr txBox="1"/>
          <p:nvPr/>
        </p:nvSpPr>
        <p:spPr>
          <a:xfrm>
            <a:off x="10617133" y="7229056"/>
            <a:ext cx="18583496" cy="3828740"/>
          </a:xfrm>
          <a:prstGeom prst="rect">
            <a:avLst/>
          </a:prstGeom>
          <a:solidFill>
            <a:schemeClr val="bg1">
              <a:alpha val="63000"/>
            </a:schemeClr>
          </a:solidFill>
          <a:effectLst/>
        </p:spPr>
        <p:txBody>
          <a:bodyPr wrap="square">
            <a:spAutoFit/>
          </a:bodyPr>
          <a:lstStyle/>
          <a:p>
            <a:pPr>
              <a:lnSpc>
                <a:spcPts val="4231"/>
              </a:lnSpc>
              <a:spcAft>
                <a:spcPts val="1104"/>
              </a:spcAft>
              <a:defRPr/>
            </a:pPr>
            <a:r>
              <a:rPr lang="en-US" sz="4800" b="1" dirty="0">
                <a:solidFill>
                  <a:srgbClr val="0B6CB1"/>
                </a:solidFill>
                <a:latin typeface="+mj-lt"/>
              </a:rPr>
              <a:t>DATA ANALYSIS </a:t>
            </a:r>
          </a:p>
          <a:p>
            <a:pPr>
              <a:lnSpc>
                <a:spcPts val="4231"/>
              </a:lnSpc>
              <a:spcAft>
                <a:spcPts val="1104"/>
              </a:spcAft>
              <a:defRPr/>
            </a:pPr>
            <a:r>
              <a:rPr lang="en-US" sz="2575" dirty="0" err="1">
                <a:latin typeface="Arial" charset="0"/>
                <a:ea typeface="Arial" charset="0"/>
                <a:cs typeface="Arial" charset="0"/>
              </a:rPr>
              <a:t>Mauris</a:t>
            </a:r>
            <a:r>
              <a:rPr lang="en-US" sz="2575" dirty="0">
                <a:latin typeface="Arial" charset="0"/>
                <a:ea typeface="Arial" charset="0"/>
                <a:cs typeface="Arial" charset="0"/>
              </a:rPr>
              <a:t> orci mi, varius id diam id, egestas auctor enim. Praesent ut massa nibh. Duis purus neque, facilisis cursus ultrices vel, ullamcorper ac augue </a:t>
            </a:r>
            <a:r>
              <a:rPr lang="en-US" sz="2575" dirty="0">
                <a:solidFill>
                  <a:schemeClr val="tx2"/>
                </a:solidFill>
                <a:latin typeface="Arial" charset="0"/>
                <a:ea typeface="Arial" charset="0"/>
                <a:cs typeface="Arial" charset="0"/>
              </a:rPr>
              <a:t>[See Figure A]</a:t>
            </a:r>
            <a:r>
              <a:rPr lang="en-US" sz="2575" dirty="0">
                <a:latin typeface="Arial" charset="0"/>
                <a:ea typeface="Arial" charset="0"/>
                <a:cs typeface="Arial" charset="0"/>
              </a:rPr>
              <a:t>. Done:</a:t>
            </a:r>
          </a:p>
          <a:p>
            <a:pPr marL="893535" lvl="1" indent="-473048">
              <a:lnSpc>
                <a:spcPts val="4231"/>
              </a:lnSpc>
              <a:spcAft>
                <a:spcPts val="1104"/>
              </a:spcAft>
              <a:buClr>
                <a:schemeClr val="tx2"/>
              </a:buClr>
              <a:buSzPct val="100000"/>
              <a:buFont typeface="+mj-lt"/>
              <a:buAutoNum type="alphaUcPeriod"/>
              <a:defRPr/>
            </a:pPr>
            <a:r>
              <a:rPr lang="en-US" sz="2575" dirty="0">
                <a:latin typeface="Arial" charset="0"/>
                <a:ea typeface="Arial" charset="0"/>
                <a:cs typeface="Arial" charset="0"/>
              </a:rPr>
              <a:t>Sed in risus nibh. In nisl quam, aliquet sed nibh sitamet, faucibus placerat dui.</a:t>
            </a:r>
          </a:p>
          <a:p>
            <a:pPr marL="893535" lvl="1" indent="-473048">
              <a:lnSpc>
                <a:spcPts val="4231"/>
              </a:lnSpc>
              <a:spcAft>
                <a:spcPts val="1104"/>
              </a:spcAft>
              <a:buClr>
                <a:schemeClr val="tx2"/>
              </a:buClr>
              <a:buSzPct val="100000"/>
              <a:buFont typeface="+mj-lt"/>
              <a:buAutoNum type="alphaUcPeriod"/>
              <a:defRPr/>
            </a:pPr>
            <a:r>
              <a:rPr lang="en-US" sz="2575" dirty="0">
                <a:latin typeface="Arial" charset="0"/>
                <a:ea typeface="Arial" charset="0"/>
                <a:cs typeface="Arial" charset="0"/>
              </a:rPr>
              <a:t>Fusce quis augue scelerisque, luctus rum sed, ut dolor. pulvinar urna in eros posuere. </a:t>
            </a:r>
          </a:p>
          <a:p>
            <a:pPr marL="893535" lvl="1" indent="-473048">
              <a:lnSpc>
                <a:spcPts val="4231"/>
              </a:lnSpc>
              <a:spcAft>
                <a:spcPts val="1104"/>
              </a:spcAft>
              <a:buClr>
                <a:schemeClr val="tx2"/>
              </a:buClr>
              <a:buSzPct val="100000"/>
              <a:buFont typeface="+mj-lt"/>
              <a:buAutoNum type="alphaUcPeriod"/>
              <a:defRPr/>
            </a:pPr>
            <a:r>
              <a:rPr lang="en-US" sz="2575" dirty="0">
                <a:latin typeface="Arial" charset="0"/>
                <a:ea typeface="Arial" charset="0"/>
                <a:cs typeface="Arial" charset="0"/>
              </a:rPr>
              <a:t>in elementum orci dignissim. Proin semper ipsum</a:t>
            </a:r>
          </a:p>
        </p:txBody>
      </p:sp>
      <p:sp>
        <p:nvSpPr>
          <p:cNvPr id="100" name="TextBox 99"/>
          <p:cNvSpPr txBox="1"/>
          <p:nvPr/>
        </p:nvSpPr>
        <p:spPr>
          <a:xfrm>
            <a:off x="10698264" y="30409352"/>
            <a:ext cx="8651007" cy="9355895"/>
          </a:xfrm>
          <a:prstGeom prst="rect">
            <a:avLst/>
          </a:prstGeom>
          <a:solidFill>
            <a:schemeClr val="bg1">
              <a:alpha val="63000"/>
            </a:schemeClr>
          </a:solidFill>
          <a:effectLst/>
        </p:spPr>
        <p:txBody>
          <a:bodyPr wrap="square">
            <a:spAutoFit/>
          </a:bodyPr>
          <a:lstStyle/>
          <a:p>
            <a:pPr>
              <a:lnSpc>
                <a:spcPts val="4231"/>
              </a:lnSpc>
              <a:spcAft>
                <a:spcPts val="1104"/>
              </a:spcAft>
              <a:defRPr/>
            </a:pPr>
            <a:r>
              <a:rPr lang="en-US" sz="4800" b="1" dirty="0">
                <a:solidFill>
                  <a:srgbClr val="0B6CB1"/>
                </a:solidFill>
                <a:latin typeface="+mj-lt"/>
              </a:rPr>
              <a:t>CONCLUSION</a:t>
            </a:r>
            <a:endParaRPr lang="en-US" sz="4415" b="1" dirty="0">
              <a:solidFill>
                <a:srgbClr val="0B6CB1"/>
              </a:solidFill>
              <a:latin typeface="+mj-lt"/>
            </a:endParaRPr>
          </a:p>
          <a:p>
            <a:pPr>
              <a:lnSpc>
                <a:spcPts val="4231"/>
              </a:lnSpc>
              <a:spcAft>
                <a:spcPts val="1104"/>
              </a:spcAft>
              <a:defRPr/>
            </a:pPr>
            <a:r>
              <a:rPr lang="en-US" sz="2575" dirty="0">
                <a:latin typeface="Arial" charset="0"/>
                <a:ea typeface="Arial" charset="0"/>
                <a:cs typeface="Arial" charset="0"/>
              </a:rPr>
              <a:t>Mauris orci mi, varius id diam id, egestas auctor enim. Praesent ut massa nibh. Duis purus neque, facilisis cursus ultrices vel, ullamcorper ac augue. Donec semper lorem:</a:t>
            </a:r>
          </a:p>
          <a:p>
            <a:pPr marL="840974" lvl="1" indent="-420487">
              <a:lnSpc>
                <a:spcPts val="4231"/>
              </a:lnSpc>
              <a:spcAft>
                <a:spcPts val="1104"/>
              </a:spcAft>
              <a:buClr>
                <a:schemeClr val="tx2"/>
              </a:buClr>
              <a:buSzPct val="125000"/>
              <a:buFont typeface="Arial" charset="0"/>
              <a:buChar char="•"/>
              <a:defRPr/>
            </a:pPr>
            <a:r>
              <a:rPr lang="en-US" sz="2575" b="1" dirty="0">
                <a:latin typeface="Arial" charset="0"/>
                <a:ea typeface="Arial" charset="0"/>
                <a:cs typeface="Arial" charset="0"/>
              </a:rPr>
              <a:t>Sed Risus Nibh: </a:t>
            </a:r>
            <a:r>
              <a:rPr lang="en-US" sz="2575" dirty="0">
                <a:latin typeface="Arial" charset="0"/>
                <a:ea typeface="Arial" charset="0"/>
                <a:cs typeface="Arial" charset="0"/>
              </a:rPr>
              <a:t>CiIn nisl quam, aliquet sed nibh sitamet, faucibus placerat dui augue scelerisque. </a:t>
            </a:r>
          </a:p>
          <a:p>
            <a:pPr marL="840974" lvl="1" indent="-420487">
              <a:lnSpc>
                <a:spcPts val="4231"/>
              </a:lnSpc>
              <a:spcAft>
                <a:spcPts val="1104"/>
              </a:spcAft>
              <a:buClr>
                <a:schemeClr val="tx2"/>
              </a:buClr>
              <a:buSzPct val="125000"/>
              <a:buFont typeface="Arial" charset="0"/>
              <a:buChar char="•"/>
              <a:defRPr/>
            </a:pPr>
            <a:r>
              <a:rPr lang="en-US" sz="2575" b="1" dirty="0">
                <a:latin typeface="Arial" charset="0"/>
                <a:ea typeface="Arial" charset="0"/>
                <a:cs typeface="Arial" charset="0"/>
              </a:rPr>
              <a:t>Curabitur Accumsan Nulla: </a:t>
            </a:r>
            <a:r>
              <a:rPr lang="en-US" sz="2575" dirty="0">
                <a:latin typeface="Arial" charset="0"/>
                <a:ea typeface="Arial" charset="0"/>
                <a:cs typeface="Arial" charset="0"/>
              </a:rPr>
              <a:t>Fusce quis augue urna scelerisque, luctus rum sed, ut dolor in pulvinar in </a:t>
            </a:r>
            <a:r>
              <a:rPr lang="en-US" sz="2575" b="1" dirty="0">
                <a:latin typeface="Arial" charset="0"/>
                <a:ea typeface="Arial" charset="0"/>
                <a:cs typeface="Arial" charset="0"/>
              </a:rPr>
              <a:t>Elementum Orci Dignissim:</a:t>
            </a:r>
            <a:r>
              <a:rPr lang="en-US" sz="2575" dirty="0">
                <a:latin typeface="Arial" charset="0"/>
                <a:ea typeface="Arial" charset="0"/>
                <a:cs typeface="Arial" charset="0"/>
              </a:rPr>
              <a:t> Proin semper ipsum finibus quam tempor, vitae </a:t>
            </a:r>
            <a:r>
              <a:rPr lang="en-US" sz="2575" dirty="0" err="1">
                <a:latin typeface="Arial" charset="0"/>
                <a:ea typeface="Arial" charset="0"/>
                <a:cs typeface="Arial" charset="0"/>
              </a:rPr>
              <a:t>consectetur</a:t>
            </a:r>
            <a:r>
              <a:rPr lang="en-US" sz="2575" dirty="0">
                <a:latin typeface="Arial" charset="0"/>
                <a:ea typeface="Arial" charset="0"/>
                <a:cs typeface="Arial" charset="0"/>
              </a:rPr>
              <a:t>.</a:t>
            </a:r>
          </a:p>
          <a:p>
            <a:pPr marL="840974" lvl="1" indent="-420487">
              <a:lnSpc>
                <a:spcPts val="4231"/>
              </a:lnSpc>
              <a:spcAft>
                <a:spcPts val="1104"/>
              </a:spcAft>
              <a:buClr>
                <a:schemeClr val="tx2"/>
              </a:buClr>
              <a:buSzPct val="125000"/>
              <a:buFont typeface="Arial" charset="0"/>
              <a:buChar char="•"/>
              <a:defRPr/>
            </a:pPr>
            <a:r>
              <a:rPr lang="en-US" sz="2575" b="1" dirty="0">
                <a:latin typeface="Arial" charset="0"/>
                <a:ea typeface="Arial" charset="0"/>
                <a:cs typeface="Arial" charset="0"/>
              </a:rPr>
              <a:t>Sed </a:t>
            </a:r>
            <a:r>
              <a:rPr lang="en-US" sz="2575" b="1" dirty="0" err="1">
                <a:latin typeface="Arial" charset="0"/>
                <a:ea typeface="Arial" charset="0"/>
                <a:cs typeface="Arial" charset="0"/>
              </a:rPr>
              <a:t>Risus</a:t>
            </a:r>
            <a:r>
              <a:rPr lang="en-US" sz="2575" b="1" dirty="0">
                <a:latin typeface="Arial" charset="0"/>
                <a:ea typeface="Arial" charset="0"/>
                <a:cs typeface="Arial" charset="0"/>
              </a:rPr>
              <a:t> </a:t>
            </a:r>
            <a:r>
              <a:rPr lang="en-US" sz="2575" b="1" dirty="0" err="1">
                <a:latin typeface="Arial" charset="0"/>
                <a:ea typeface="Arial" charset="0"/>
                <a:cs typeface="Arial" charset="0"/>
              </a:rPr>
              <a:t>Nibh</a:t>
            </a:r>
            <a:r>
              <a:rPr lang="en-US" sz="2575" b="1" dirty="0">
                <a:latin typeface="Arial" charset="0"/>
                <a:ea typeface="Arial" charset="0"/>
                <a:cs typeface="Arial" charset="0"/>
              </a:rPr>
              <a:t>: </a:t>
            </a:r>
            <a:r>
              <a:rPr lang="en-US" sz="2575" dirty="0" err="1">
                <a:latin typeface="Arial" charset="0"/>
                <a:ea typeface="Arial" charset="0"/>
                <a:cs typeface="Arial" charset="0"/>
              </a:rPr>
              <a:t>CiIn</a:t>
            </a:r>
            <a:r>
              <a:rPr lang="en-US" sz="2575" dirty="0">
                <a:latin typeface="Arial" charset="0"/>
                <a:ea typeface="Arial" charset="0"/>
                <a:cs typeface="Arial" charset="0"/>
              </a:rPr>
              <a:t> </a:t>
            </a:r>
            <a:r>
              <a:rPr lang="en-US" sz="2575" dirty="0" err="1">
                <a:latin typeface="Arial" charset="0"/>
                <a:ea typeface="Arial" charset="0"/>
                <a:cs typeface="Arial" charset="0"/>
              </a:rPr>
              <a:t>nisl</a:t>
            </a:r>
            <a:r>
              <a:rPr lang="en-US" sz="2575" dirty="0">
                <a:latin typeface="Arial" charset="0"/>
                <a:ea typeface="Arial" charset="0"/>
                <a:cs typeface="Arial" charset="0"/>
              </a:rPr>
              <a:t> </a:t>
            </a:r>
            <a:r>
              <a:rPr lang="en-US" sz="2575" dirty="0" err="1">
                <a:latin typeface="Arial" charset="0"/>
                <a:ea typeface="Arial" charset="0"/>
                <a:cs typeface="Arial" charset="0"/>
              </a:rPr>
              <a:t>quam</a:t>
            </a:r>
            <a:r>
              <a:rPr lang="en-US" sz="2575" dirty="0">
                <a:latin typeface="Arial" charset="0"/>
                <a:ea typeface="Arial" charset="0"/>
                <a:cs typeface="Arial" charset="0"/>
              </a:rPr>
              <a:t>, </a:t>
            </a:r>
            <a:r>
              <a:rPr lang="en-US" sz="2575" dirty="0" err="1">
                <a:latin typeface="Arial" charset="0"/>
                <a:ea typeface="Arial" charset="0"/>
                <a:cs typeface="Arial" charset="0"/>
              </a:rPr>
              <a:t>aliquet</a:t>
            </a:r>
            <a:r>
              <a:rPr lang="en-US" sz="2575" dirty="0">
                <a:latin typeface="Arial" charset="0"/>
                <a:ea typeface="Arial" charset="0"/>
                <a:cs typeface="Arial" charset="0"/>
              </a:rPr>
              <a:t> sed </a:t>
            </a:r>
            <a:r>
              <a:rPr lang="en-US" sz="2575" dirty="0" err="1">
                <a:latin typeface="Arial" charset="0"/>
                <a:ea typeface="Arial" charset="0"/>
                <a:cs typeface="Arial" charset="0"/>
              </a:rPr>
              <a:t>nibh</a:t>
            </a:r>
            <a:r>
              <a:rPr lang="en-US" sz="2575" dirty="0">
                <a:latin typeface="Arial" charset="0"/>
                <a:ea typeface="Arial" charset="0"/>
                <a:cs typeface="Arial" charset="0"/>
              </a:rPr>
              <a:t> </a:t>
            </a:r>
            <a:r>
              <a:rPr lang="en-US" sz="2575" dirty="0" err="1">
                <a:latin typeface="Arial" charset="0"/>
                <a:ea typeface="Arial" charset="0"/>
                <a:cs typeface="Arial" charset="0"/>
              </a:rPr>
              <a:t>sitamet</a:t>
            </a:r>
            <a:r>
              <a:rPr lang="en-US" sz="2575" dirty="0">
                <a:latin typeface="Arial" charset="0"/>
                <a:ea typeface="Arial" charset="0"/>
                <a:cs typeface="Arial" charset="0"/>
              </a:rPr>
              <a:t>, </a:t>
            </a:r>
            <a:r>
              <a:rPr lang="en-US" sz="2575" dirty="0" err="1">
                <a:latin typeface="Arial" charset="0"/>
                <a:ea typeface="Arial" charset="0"/>
                <a:cs typeface="Arial" charset="0"/>
              </a:rPr>
              <a:t>faucibus</a:t>
            </a:r>
            <a:r>
              <a:rPr lang="en-US" sz="2575" dirty="0">
                <a:latin typeface="Arial" charset="0"/>
                <a:ea typeface="Arial" charset="0"/>
                <a:cs typeface="Arial" charset="0"/>
              </a:rPr>
              <a:t> </a:t>
            </a:r>
            <a:r>
              <a:rPr lang="en-US" sz="2575" dirty="0" err="1">
                <a:latin typeface="Arial" charset="0"/>
                <a:ea typeface="Arial" charset="0"/>
                <a:cs typeface="Arial" charset="0"/>
              </a:rPr>
              <a:t>placerat</a:t>
            </a:r>
            <a:r>
              <a:rPr lang="en-US" sz="2575" dirty="0">
                <a:latin typeface="Arial" charset="0"/>
                <a:ea typeface="Arial" charset="0"/>
                <a:cs typeface="Arial" charset="0"/>
              </a:rPr>
              <a:t> dui </a:t>
            </a:r>
            <a:r>
              <a:rPr lang="en-US" sz="2575" dirty="0" err="1">
                <a:latin typeface="Arial" charset="0"/>
                <a:ea typeface="Arial" charset="0"/>
                <a:cs typeface="Arial" charset="0"/>
              </a:rPr>
              <a:t>augue</a:t>
            </a:r>
            <a:r>
              <a:rPr lang="en-US" sz="2575" dirty="0">
                <a:latin typeface="Arial" charset="0"/>
                <a:ea typeface="Arial" charset="0"/>
                <a:cs typeface="Arial" charset="0"/>
              </a:rPr>
              <a:t> </a:t>
            </a:r>
            <a:r>
              <a:rPr lang="en-US" sz="2575" dirty="0" err="1">
                <a:latin typeface="Arial" charset="0"/>
                <a:ea typeface="Arial" charset="0"/>
                <a:cs typeface="Arial" charset="0"/>
              </a:rPr>
              <a:t>scelerisque</a:t>
            </a:r>
            <a:r>
              <a:rPr lang="en-US" sz="2575" dirty="0">
                <a:latin typeface="Arial" charset="0"/>
                <a:ea typeface="Arial" charset="0"/>
                <a:cs typeface="Arial" charset="0"/>
              </a:rPr>
              <a:t>. </a:t>
            </a:r>
          </a:p>
          <a:p>
            <a:pPr marL="840974" lvl="1" indent="-420487">
              <a:lnSpc>
                <a:spcPts val="4231"/>
              </a:lnSpc>
              <a:spcAft>
                <a:spcPts val="1104"/>
              </a:spcAft>
              <a:buClr>
                <a:schemeClr val="tx2"/>
              </a:buClr>
              <a:buSzPct val="125000"/>
              <a:buFont typeface="Arial" charset="0"/>
              <a:buChar char="•"/>
              <a:defRPr/>
            </a:pPr>
            <a:r>
              <a:rPr lang="en-US" sz="2575" b="1" dirty="0" err="1">
                <a:latin typeface="Arial" charset="0"/>
                <a:ea typeface="Arial" charset="0"/>
                <a:cs typeface="Arial" charset="0"/>
              </a:rPr>
              <a:t>Curabitur</a:t>
            </a:r>
            <a:r>
              <a:rPr lang="en-US" sz="2575" b="1" dirty="0">
                <a:latin typeface="Arial" charset="0"/>
                <a:ea typeface="Arial" charset="0"/>
                <a:cs typeface="Arial" charset="0"/>
              </a:rPr>
              <a:t> </a:t>
            </a:r>
            <a:r>
              <a:rPr lang="en-US" sz="2575" b="1" dirty="0" err="1">
                <a:latin typeface="Arial" charset="0"/>
                <a:ea typeface="Arial" charset="0"/>
                <a:cs typeface="Arial" charset="0"/>
              </a:rPr>
              <a:t>Accumsan</a:t>
            </a:r>
            <a:r>
              <a:rPr lang="en-US" sz="2575" b="1" dirty="0">
                <a:latin typeface="Arial" charset="0"/>
                <a:ea typeface="Arial" charset="0"/>
                <a:cs typeface="Arial" charset="0"/>
              </a:rPr>
              <a:t> </a:t>
            </a:r>
            <a:r>
              <a:rPr lang="en-US" sz="2575" b="1" dirty="0" err="1">
                <a:latin typeface="Arial" charset="0"/>
                <a:ea typeface="Arial" charset="0"/>
                <a:cs typeface="Arial" charset="0"/>
              </a:rPr>
              <a:t>Nulla</a:t>
            </a:r>
            <a:r>
              <a:rPr lang="en-US" sz="2575" b="1" dirty="0">
                <a:latin typeface="Arial" charset="0"/>
                <a:ea typeface="Arial" charset="0"/>
                <a:cs typeface="Arial" charset="0"/>
              </a:rPr>
              <a:t>: </a:t>
            </a:r>
            <a:r>
              <a:rPr lang="en-US" sz="2575" dirty="0" err="1">
                <a:latin typeface="Arial" charset="0"/>
                <a:ea typeface="Arial" charset="0"/>
                <a:cs typeface="Arial" charset="0"/>
              </a:rPr>
              <a:t>Fusce</a:t>
            </a:r>
            <a:r>
              <a:rPr lang="en-US" sz="2575" dirty="0">
                <a:latin typeface="Arial" charset="0"/>
                <a:ea typeface="Arial" charset="0"/>
                <a:cs typeface="Arial" charset="0"/>
              </a:rPr>
              <a:t> </a:t>
            </a:r>
            <a:r>
              <a:rPr lang="en-US" sz="2575" dirty="0" err="1">
                <a:latin typeface="Arial" charset="0"/>
                <a:ea typeface="Arial" charset="0"/>
                <a:cs typeface="Arial" charset="0"/>
              </a:rPr>
              <a:t>quis</a:t>
            </a:r>
            <a:r>
              <a:rPr lang="en-US" sz="2575" dirty="0">
                <a:latin typeface="Arial" charset="0"/>
                <a:ea typeface="Arial" charset="0"/>
                <a:cs typeface="Arial" charset="0"/>
              </a:rPr>
              <a:t> </a:t>
            </a:r>
            <a:r>
              <a:rPr lang="en-US" sz="2575" dirty="0" err="1">
                <a:latin typeface="Arial" charset="0"/>
                <a:ea typeface="Arial" charset="0"/>
                <a:cs typeface="Arial" charset="0"/>
              </a:rPr>
              <a:t>augue</a:t>
            </a:r>
            <a:r>
              <a:rPr lang="en-US" sz="2575" dirty="0">
                <a:latin typeface="Arial" charset="0"/>
                <a:ea typeface="Arial" charset="0"/>
                <a:cs typeface="Arial" charset="0"/>
              </a:rPr>
              <a:t> </a:t>
            </a:r>
            <a:r>
              <a:rPr lang="en-US" sz="2575" dirty="0" err="1">
                <a:latin typeface="Arial" charset="0"/>
                <a:ea typeface="Arial" charset="0"/>
                <a:cs typeface="Arial" charset="0"/>
              </a:rPr>
              <a:t>urna</a:t>
            </a:r>
            <a:r>
              <a:rPr lang="en-US" sz="2575" dirty="0">
                <a:latin typeface="Arial" charset="0"/>
                <a:ea typeface="Arial" charset="0"/>
                <a:cs typeface="Arial" charset="0"/>
              </a:rPr>
              <a:t> </a:t>
            </a:r>
            <a:r>
              <a:rPr lang="en-US" sz="2575" dirty="0" err="1">
                <a:latin typeface="Arial" charset="0"/>
                <a:ea typeface="Arial" charset="0"/>
                <a:cs typeface="Arial" charset="0"/>
              </a:rPr>
              <a:t>scelerisque</a:t>
            </a:r>
            <a:r>
              <a:rPr lang="en-US" sz="2575" dirty="0">
                <a:latin typeface="Arial" charset="0"/>
                <a:ea typeface="Arial" charset="0"/>
                <a:cs typeface="Arial" charset="0"/>
              </a:rPr>
              <a:t>, </a:t>
            </a:r>
            <a:r>
              <a:rPr lang="en-US" sz="2575" dirty="0" err="1">
                <a:latin typeface="Arial" charset="0"/>
                <a:ea typeface="Arial" charset="0"/>
                <a:cs typeface="Arial" charset="0"/>
              </a:rPr>
              <a:t>luctus</a:t>
            </a:r>
            <a:r>
              <a:rPr lang="en-US" sz="2575" dirty="0">
                <a:latin typeface="Arial" charset="0"/>
                <a:ea typeface="Arial" charset="0"/>
                <a:cs typeface="Arial" charset="0"/>
              </a:rPr>
              <a:t> rum sed, </a:t>
            </a:r>
            <a:r>
              <a:rPr lang="en-US" sz="2575" dirty="0" err="1">
                <a:latin typeface="Arial" charset="0"/>
                <a:ea typeface="Arial" charset="0"/>
                <a:cs typeface="Arial" charset="0"/>
              </a:rPr>
              <a:t>ut</a:t>
            </a:r>
            <a:r>
              <a:rPr lang="en-US" sz="2575" dirty="0">
                <a:latin typeface="Arial" charset="0"/>
                <a:ea typeface="Arial" charset="0"/>
                <a:cs typeface="Arial" charset="0"/>
              </a:rPr>
              <a:t> dolor in pulvinar in </a:t>
            </a:r>
            <a:r>
              <a:rPr lang="en-US" sz="2575" b="1" dirty="0" err="1">
                <a:latin typeface="Arial" charset="0"/>
                <a:ea typeface="Arial" charset="0"/>
                <a:cs typeface="Arial" charset="0"/>
              </a:rPr>
              <a:t>Elementum</a:t>
            </a:r>
            <a:r>
              <a:rPr lang="en-US" sz="2575" b="1" dirty="0">
                <a:latin typeface="Arial" charset="0"/>
                <a:ea typeface="Arial" charset="0"/>
                <a:cs typeface="Arial" charset="0"/>
              </a:rPr>
              <a:t> </a:t>
            </a:r>
            <a:r>
              <a:rPr lang="en-US" sz="2575" b="1" dirty="0" err="1">
                <a:latin typeface="Arial" charset="0"/>
                <a:ea typeface="Arial" charset="0"/>
                <a:cs typeface="Arial" charset="0"/>
              </a:rPr>
              <a:t>Orci</a:t>
            </a:r>
            <a:r>
              <a:rPr lang="en-US" sz="2575" b="1" dirty="0">
                <a:latin typeface="Arial" charset="0"/>
                <a:ea typeface="Arial" charset="0"/>
                <a:cs typeface="Arial" charset="0"/>
              </a:rPr>
              <a:t> </a:t>
            </a:r>
            <a:r>
              <a:rPr lang="en-US" sz="2575" b="1" dirty="0" err="1">
                <a:latin typeface="Arial" charset="0"/>
                <a:ea typeface="Arial" charset="0"/>
                <a:cs typeface="Arial" charset="0"/>
              </a:rPr>
              <a:t>Dignissim</a:t>
            </a:r>
            <a:r>
              <a:rPr lang="en-US" sz="2575" b="1" dirty="0">
                <a:latin typeface="Arial" charset="0"/>
                <a:ea typeface="Arial" charset="0"/>
                <a:cs typeface="Arial" charset="0"/>
              </a:rPr>
              <a:t>:</a:t>
            </a:r>
            <a:endParaRPr lang="en-US" sz="2575" dirty="0">
              <a:latin typeface="Arial" charset="0"/>
              <a:ea typeface="Arial" charset="0"/>
              <a:cs typeface="Arial" charset="0"/>
            </a:endParaRPr>
          </a:p>
        </p:txBody>
      </p:sp>
      <p:cxnSp>
        <p:nvCxnSpPr>
          <p:cNvPr id="103" name="Straight Connector 8">
            <a:extLst>
              <a:ext uri="{FF2B5EF4-FFF2-40B4-BE49-F238E27FC236}">
                <a16:creationId xmlns:a16="http://schemas.microsoft.com/office/drawing/2014/main" id="{8A504C2A-5399-43A2-9FF7-2C7CA2912063}"/>
              </a:ext>
            </a:extLst>
          </p:cNvPr>
          <p:cNvCxnSpPr>
            <a:cxnSpLocks/>
          </p:cNvCxnSpPr>
          <p:nvPr/>
        </p:nvCxnSpPr>
        <p:spPr bwMode="auto">
          <a:xfrm>
            <a:off x="10166568" y="6292634"/>
            <a:ext cx="0" cy="33605686"/>
          </a:xfrm>
          <a:prstGeom prst="line">
            <a:avLst/>
          </a:prstGeom>
          <a:noFill/>
          <a:ln w="25400" cap="flat" cmpd="sng" algn="ctr">
            <a:solidFill>
              <a:schemeClr val="tx1"/>
            </a:solidFill>
            <a:prstDash val="solid"/>
            <a:round/>
            <a:headEnd type="none" w="med" len="med"/>
            <a:tailEnd type="none" w="med" len="med"/>
          </a:ln>
          <a:effectLst/>
        </p:spPr>
      </p:cxnSp>
      <p:cxnSp>
        <p:nvCxnSpPr>
          <p:cNvPr id="102" name="Straight Connector 10">
            <a:extLst>
              <a:ext uri="{FF2B5EF4-FFF2-40B4-BE49-F238E27FC236}">
                <a16:creationId xmlns:a16="http://schemas.microsoft.com/office/drawing/2014/main" id="{85FC86D1-55BF-4D37-BEC5-2A77FD454594}"/>
              </a:ext>
            </a:extLst>
          </p:cNvPr>
          <p:cNvCxnSpPr/>
          <p:nvPr/>
        </p:nvCxnSpPr>
        <p:spPr>
          <a:xfrm>
            <a:off x="19808310" y="40772515"/>
            <a:ext cx="0" cy="1548821"/>
          </a:xfrm>
          <a:prstGeom prst="line">
            <a:avLst/>
          </a:prstGeom>
          <a:ln w="254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94" name="TextBox 91">
            <a:extLst>
              <a:ext uri="{FF2B5EF4-FFF2-40B4-BE49-F238E27FC236}">
                <a16:creationId xmlns:a16="http://schemas.microsoft.com/office/drawing/2014/main" id="{65B9B6BA-0A00-47E5-B18E-DF63C6D60E65}"/>
              </a:ext>
            </a:extLst>
          </p:cNvPr>
          <p:cNvSpPr txBox="1"/>
          <p:nvPr/>
        </p:nvSpPr>
        <p:spPr>
          <a:xfrm>
            <a:off x="10739269" y="16205061"/>
            <a:ext cx="9040515" cy="1648656"/>
          </a:xfrm>
          <a:prstGeom prst="rect">
            <a:avLst/>
          </a:prstGeom>
          <a:solidFill>
            <a:schemeClr val="bg1">
              <a:alpha val="42000"/>
            </a:schemeClr>
          </a:solidFill>
        </p:spPr>
        <p:txBody>
          <a:bodyPr>
            <a:spAutoFit/>
          </a:bodyPr>
          <a:lstStyle/>
          <a:p>
            <a:pPr>
              <a:lnSpc>
                <a:spcPts val="4231"/>
              </a:lnSpc>
              <a:defRPr/>
            </a:pPr>
            <a:r>
              <a:rPr lang="en-US" sz="2391" b="1" dirty="0">
                <a:solidFill>
                  <a:srgbClr val="0B6CB1"/>
                </a:solidFill>
                <a:latin typeface="Arial" charset="0"/>
                <a:ea typeface="Arial" charset="0"/>
                <a:cs typeface="Arial" charset="0"/>
              </a:rPr>
              <a:t>MAURIS ORCI MI VARIUS ID DIAM</a:t>
            </a:r>
            <a:br>
              <a:rPr lang="en-US" sz="2575" dirty="0">
                <a:solidFill>
                  <a:schemeClr val="bg2">
                    <a:lumMod val="50000"/>
                  </a:schemeClr>
                </a:solidFill>
                <a:latin typeface="Arial" charset="0"/>
                <a:ea typeface="Arial" charset="0"/>
                <a:cs typeface="Arial" charset="0"/>
              </a:rPr>
            </a:br>
            <a:r>
              <a:rPr lang="en-US" sz="2575" dirty="0">
                <a:latin typeface="Arial" charset="0"/>
                <a:ea typeface="Arial" charset="0"/>
                <a:cs typeface="Arial" charset="0"/>
              </a:rPr>
              <a:t>Egestas auctor enim. Praesent ut massa nibh. Duis purus neque, facilisis cursus ultrices vel, ullamcorper ac augue.</a:t>
            </a:r>
          </a:p>
        </p:txBody>
      </p:sp>
      <p:sp>
        <p:nvSpPr>
          <p:cNvPr id="104" name="TextBox 99">
            <a:extLst>
              <a:ext uri="{FF2B5EF4-FFF2-40B4-BE49-F238E27FC236}">
                <a16:creationId xmlns:a16="http://schemas.microsoft.com/office/drawing/2014/main" id="{22D93ACC-CF4B-49AE-B042-96DC20374C67}"/>
              </a:ext>
            </a:extLst>
          </p:cNvPr>
          <p:cNvSpPr txBox="1"/>
          <p:nvPr/>
        </p:nvSpPr>
        <p:spPr>
          <a:xfrm>
            <a:off x="10819808" y="18839191"/>
            <a:ext cx="18434964" cy="3687676"/>
          </a:xfrm>
          <a:prstGeom prst="rect">
            <a:avLst/>
          </a:prstGeom>
          <a:solidFill>
            <a:schemeClr val="bg1">
              <a:alpha val="63000"/>
            </a:schemeClr>
          </a:solidFill>
          <a:effectLst/>
        </p:spPr>
        <p:txBody>
          <a:bodyPr wrap="square">
            <a:spAutoFit/>
          </a:bodyPr>
          <a:lstStyle/>
          <a:p>
            <a:pPr>
              <a:lnSpc>
                <a:spcPts val="4231"/>
              </a:lnSpc>
              <a:spcAft>
                <a:spcPts val="1104"/>
              </a:spcAft>
              <a:defRPr/>
            </a:pPr>
            <a:r>
              <a:rPr lang="en-US" sz="4800" b="1" dirty="0">
                <a:solidFill>
                  <a:srgbClr val="0B6CB1"/>
                </a:solidFill>
                <a:latin typeface="+mj-lt"/>
              </a:rPr>
              <a:t>RESULTS</a:t>
            </a:r>
            <a:endParaRPr lang="en-US" sz="4415" b="1" dirty="0">
              <a:solidFill>
                <a:srgbClr val="0B6CB1"/>
              </a:solidFill>
              <a:latin typeface="+mj-lt"/>
            </a:endParaRPr>
          </a:p>
          <a:p>
            <a:pPr>
              <a:lnSpc>
                <a:spcPts val="4231"/>
              </a:lnSpc>
              <a:spcAft>
                <a:spcPts val="1104"/>
              </a:spcAft>
              <a:defRPr/>
            </a:pPr>
            <a:r>
              <a:rPr lang="en-US" sz="2575" dirty="0">
                <a:latin typeface="Arial" charset="0"/>
                <a:ea typeface="Arial" charset="0"/>
                <a:cs typeface="Arial" charset="0"/>
              </a:rPr>
              <a:t>Mauris orci mi, varius id diam id, egestas auctor enim. Praesent ut massa nibh. Duis purus neque, facilisis cursus ultrices vel, ullamcorper ac augue. Donec semper lorem:</a:t>
            </a:r>
          </a:p>
          <a:p>
            <a:pPr marL="840974" lvl="1" indent="-420487">
              <a:lnSpc>
                <a:spcPts val="4231"/>
              </a:lnSpc>
              <a:spcAft>
                <a:spcPts val="1104"/>
              </a:spcAft>
              <a:buClr>
                <a:schemeClr val="tx2"/>
              </a:buClr>
              <a:buSzPct val="125000"/>
              <a:buFont typeface="Arial" charset="0"/>
              <a:buChar char="•"/>
              <a:defRPr/>
            </a:pPr>
            <a:r>
              <a:rPr lang="en-US" sz="2575" b="1" dirty="0">
                <a:latin typeface="Arial" charset="0"/>
                <a:ea typeface="Arial" charset="0"/>
                <a:cs typeface="Arial" charset="0"/>
              </a:rPr>
              <a:t>Sed Risus Nibh: </a:t>
            </a:r>
            <a:r>
              <a:rPr lang="en-US" sz="2575" dirty="0">
                <a:latin typeface="Arial" charset="0"/>
                <a:ea typeface="Arial" charset="0"/>
                <a:cs typeface="Arial" charset="0"/>
              </a:rPr>
              <a:t>CiIn nisl quam, aliquet sed nibh sitamet, faucibus placerat dui augue scelerisque. </a:t>
            </a:r>
          </a:p>
          <a:p>
            <a:pPr marL="840974" lvl="1" indent="-420487">
              <a:lnSpc>
                <a:spcPts val="4231"/>
              </a:lnSpc>
              <a:spcAft>
                <a:spcPts val="1104"/>
              </a:spcAft>
              <a:buClr>
                <a:schemeClr val="tx2"/>
              </a:buClr>
              <a:buSzPct val="125000"/>
              <a:buFont typeface="Arial" charset="0"/>
              <a:buChar char="•"/>
              <a:defRPr/>
            </a:pPr>
            <a:r>
              <a:rPr lang="en-US" sz="2575" b="1" dirty="0">
                <a:latin typeface="Arial" charset="0"/>
                <a:ea typeface="Arial" charset="0"/>
                <a:cs typeface="Arial" charset="0"/>
              </a:rPr>
              <a:t>Curabitur Accumsan Nulla: </a:t>
            </a:r>
            <a:r>
              <a:rPr lang="en-US" sz="2575" dirty="0">
                <a:latin typeface="Arial" charset="0"/>
                <a:ea typeface="Arial" charset="0"/>
                <a:cs typeface="Arial" charset="0"/>
              </a:rPr>
              <a:t>Fusce quis augue urna scelerisque, luctus rum sed, ut dolor in pulvinar in </a:t>
            </a:r>
            <a:r>
              <a:rPr lang="en-US" sz="2575" b="1" dirty="0">
                <a:latin typeface="Arial" charset="0"/>
                <a:ea typeface="Arial" charset="0"/>
                <a:cs typeface="Arial" charset="0"/>
              </a:rPr>
              <a:t>Elementum Orci Dignissim:</a:t>
            </a:r>
            <a:r>
              <a:rPr lang="en-US" sz="2575" dirty="0">
                <a:latin typeface="Arial" charset="0"/>
                <a:ea typeface="Arial" charset="0"/>
                <a:cs typeface="Arial" charset="0"/>
              </a:rPr>
              <a:t> Proin semper ipsum finibus quam tempor, vitae consectetur.</a:t>
            </a:r>
          </a:p>
        </p:txBody>
      </p:sp>
      <p:sp>
        <p:nvSpPr>
          <p:cNvPr id="105" name="TextBox 100">
            <a:extLst>
              <a:ext uri="{FF2B5EF4-FFF2-40B4-BE49-F238E27FC236}">
                <a16:creationId xmlns:a16="http://schemas.microsoft.com/office/drawing/2014/main" id="{EF84AF3E-AFA2-4F8D-853D-9AAE873E116C}"/>
              </a:ext>
            </a:extLst>
          </p:cNvPr>
          <p:cNvSpPr txBox="1"/>
          <p:nvPr/>
        </p:nvSpPr>
        <p:spPr>
          <a:xfrm>
            <a:off x="20210298" y="30524861"/>
            <a:ext cx="8955637" cy="3776290"/>
          </a:xfrm>
          <a:prstGeom prst="rect">
            <a:avLst/>
          </a:prstGeom>
          <a:solidFill>
            <a:schemeClr val="bg1">
              <a:alpha val="63000"/>
            </a:schemeClr>
          </a:solidFill>
          <a:effectLst/>
        </p:spPr>
        <p:txBody>
          <a:bodyPr wrap="square">
            <a:spAutoFit/>
          </a:bodyPr>
          <a:lstStyle/>
          <a:p>
            <a:pPr>
              <a:lnSpc>
                <a:spcPts val="3495"/>
              </a:lnSpc>
              <a:spcAft>
                <a:spcPts val="1104"/>
              </a:spcAft>
              <a:buClr>
                <a:schemeClr val="tx2"/>
              </a:buClr>
              <a:defRPr/>
            </a:pPr>
            <a:r>
              <a:rPr lang="en-US" sz="4800" b="1" dirty="0">
                <a:solidFill>
                  <a:srgbClr val="0B6CB1"/>
                </a:solidFill>
                <a:latin typeface="+mj-lt"/>
              </a:rPr>
              <a:t>REFERENCES</a:t>
            </a:r>
            <a:endParaRPr lang="en-US" sz="2207" dirty="0">
              <a:solidFill>
                <a:srgbClr val="0B6CB1"/>
              </a:solidFill>
              <a:latin typeface="Arial" charset="0"/>
              <a:ea typeface="Arial" charset="0"/>
              <a:cs typeface="Arial" charset="0"/>
            </a:endParaRPr>
          </a:p>
          <a:p>
            <a:pPr>
              <a:lnSpc>
                <a:spcPts val="3495"/>
              </a:lnSpc>
              <a:buClr>
                <a:schemeClr val="tx2"/>
              </a:buClr>
              <a:buFont typeface="+mj-lt"/>
              <a:buAutoNum type="arabicPeriod"/>
              <a:defRPr/>
            </a:pPr>
            <a:r>
              <a:rPr lang="en-US" sz="2207" dirty="0">
                <a:latin typeface="Arial" charset="0"/>
                <a:ea typeface="Arial" charset="0"/>
                <a:cs typeface="Arial" charset="0"/>
              </a:rPr>
              <a:t>  Phasellus nec lectus bibendum, posuere nibh id, lacinia magna </a:t>
            </a:r>
          </a:p>
          <a:p>
            <a:pPr>
              <a:lnSpc>
                <a:spcPts val="3495"/>
              </a:lnSpc>
              <a:buClr>
                <a:schemeClr val="tx2"/>
              </a:buClr>
              <a:buFont typeface="+mj-lt"/>
              <a:buAutoNum type="arabicPeriod"/>
              <a:defRPr/>
            </a:pPr>
            <a:r>
              <a:rPr lang="en-US" sz="2207" dirty="0">
                <a:latin typeface="Arial" charset="0"/>
                <a:ea typeface="Arial" charset="0"/>
                <a:cs typeface="Arial" charset="0"/>
              </a:rPr>
              <a:t>  Mauris orci mi, varius id diam id, egestas auctor enim</a:t>
            </a:r>
          </a:p>
          <a:p>
            <a:pPr>
              <a:lnSpc>
                <a:spcPts val="3495"/>
              </a:lnSpc>
              <a:buClr>
                <a:schemeClr val="tx2"/>
              </a:buClr>
              <a:buFont typeface="+mj-lt"/>
              <a:buAutoNum type="arabicPeriod"/>
              <a:defRPr/>
            </a:pPr>
            <a:r>
              <a:rPr lang="en-US" sz="2207" dirty="0">
                <a:latin typeface="Arial" charset="0"/>
                <a:ea typeface="Arial" charset="0"/>
                <a:cs typeface="Arial" charset="0"/>
              </a:rPr>
              <a:t>  Duis vitae tincidunt tortor, vitae sollicitudin magna</a:t>
            </a:r>
          </a:p>
          <a:p>
            <a:pPr>
              <a:lnSpc>
                <a:spcPts val="3495"/>
              </a:lnSpc>
              <a:buClr>
                <a:schemeClr val="tx2"/>
              </a:buClr>
              <a:buFont typeface="+mj-lt"/>
              <a:buAutoNum type="arabicPeriod"/>
              <a:defRPr/>
            </a:pPr>
            <a:r>
              <a:rPr lang="en-US" sz="2207" dirty="0">
                <a:latin typeface="Arial" charset="0"/>
                <a:ea typeface="Arial" charset="0"/>
                <a:cs typeface="Arial" charset="0"/>
              </a:rPr>
              <a:t>  Aenean et est sem. Phasellus nec lectus bibendum, posuere </a:t>
            </a:r>
          </a:p>
          <a:p>
            <a:pPr>
              <a:lnSpc>
                <a:spcPts val="3495"/>
              </a:lnSpc>
              <a:buClr>
                <a:schemeClr val="tx2"/>
              </a:buClr>
              <a:buFont typeface="+mj-lt"/>
              <a:buAutoNum type="arabicPeriod"/>
              <a:defRPr/>
            </a:pPr>
            <a:r>
              <a:rPr lang="en-US" sz="2207" dirty="0">
                <a:latin typeface="Arial" charset="0"/>
                <a:ea typeface="Arial" charset="0"/>
                <a:cs typeface="Arial" charset="0"/>
              </a:rPr>
              <a:t>  Lacinia magna. Mauris orci mi, varius id diam id, egestas auctor</a:t>
            </a:r>
          </a:p>
          <a:p>
            <a:pPr>
              <a:lnSpc>
                <a:spcPts val="3495"/>
              </a:lnSpc>
              <a:buClr>
                <a:schemeClr val="tx2"/>
              </a:buClr>
              <a:buFont typeface="+mj-lt"/>
              <a:buAutoNum type="arabicPeriod"/>
              <a:defRPr/>
            </a:pPr>
            <a:r>
              <a:rPr lang="en-US" sz="2207" dirty="0">
                <a:latin typeface="Arial" charset="0"/>
                <a:ea typeface="Arial" charset="0"/>
                <a:cs typeface="Arial" charset="0"/>
              </a:rPr>
              <a:t> Mauris orci mi, varius id diam id, egestas auctor enim</a:t>
            </a:r>
          </a:p>
          <a:p>
            <a:pPr>
              <a:lnSpc>
                <a:spcPts val="3495"/>
              </a:lnSpc>
              <a:buClr>
                <a:schemeClr val="tx2"/>
              </a:buClr>
              <a:buFont typeface="+mj-lt"/>
              <a:buAutoNum type="arabicPeriod"/>
              <a:defRPr/>
            </a:pPr>
            <a:r>
              <a:rPr lang="en-US" sz="2207" dirty="0">
                <a:latin typeface="Arial" charset="0"/>
                <a:ea typeface="Arial" charset="0"/>
                <a:cs typeface="Arial" charset="0"/>
              </a:rPr>
              <a:t>  Duis vitae tincidunt tortor, vitae sollicitudin magna</a:t>
            </a:r>
          </a:p>
        </p:txBody>
      </p:sp>
      <p:sp>
        <p:nvSpPr>
          <p:cNvPr id="106" name="TextBox 100">
            <a:extLst>
              <a:ext uri="{FF2B5EF4-FFF2-40B4-BE49-F238E27FC236}">
                <a16:creationId xmlns:a16="http://schemas.microsoft.com/office/drawing/2014/main" id="{BBDF1E48-3AC5-4991-84CC-0AB40FCC92ED}"/>
              </a:ext>
            </a:extLst>
          </p:cNvPr>
          <p:cNvSpPr txBox="1"/>
          <p:nvPr/>
        </p:nvSpPr>
        <p:spPr>
          <a:xfrm>
            <a:off x="20277008" y="35933183"/>
            <a:ext cx="5597794" cy="3635226"/>
          </a:xfrm>
          <a:prstGeom prst="rect">
            <a:avLst/>
          </a:prstGeom>
          <a:solidFill>
            <a:schemeClr val="bg1">
              <a:alpha val="63000"/>
            </a:schemeClr>
          </a:solidFill>
          <a:effectLst/>
        </p:spPr>
        <p:txBody>
          <a:bodyPr wrap="square">
            <a:spAutoFit/>
          </a:bodyPr>
          <a:lstStyle/>
          <a:p>
            <a:pPr>
              <a:lnSpc>
                <a:spcPts val="3495"/>
              </a:lnSpc>
              <a:buClr>
                <a:schemeClr val="tx2"/>
              </a:buClr>
              <a:buFont typeface="+mj-lt"/>
              <a:buAutoNum type="arabicPeriod"/>
              <a:defRPr/>
            </a:pPr>
            <a:r>
              <a:rPr lang="en-US" sz="2207" dirty="0">
                <a:latin typeface="Arial" charset="0"/>
                <a:ea typeface="Arial" charset="0"/>
                <a:cs typeface="Arial" charset="0"/>
              </a:rPr>
              <a:t> </a:t>
            </a:r>
            <a:r>
              <a:rPr lang="en-US" sz="2207" dirty="0" err="1">
                <a:latin typeface="Arial" charset="0"/>
                <a:ea typeface="Arial" charset="0"/>
                <a:cs typeface="Arial" charset="0"/>
              </a:rPr>
              <a:t>Phasellus</a:t>
            </a:r>
            <a:r>
              <a:rPr lang="en-US" sz="2207" dirty="0">
                <a:latin typeface="Arial" charset="0"/>
                <a:ea typeface="Arial" charset="0"/>
                <a:cs typeface="Arial" charset="0"/>
              </a:rPr>
              <a:t> </a:t>
            </a:r>
            <a:r>
              <a:rPr lang="en-US" sz="2207" dirty="0" err="1">
                <a:latin typeface="Arial" charset="0"/>
                <a:ea typeface="Arial" charset="0"/>
                <a:cs typeface="Arial" charset="0"/>
              </a:rPr>
              <a:t>nec</a:t>
            </a:r>
            <a:r>
              <a:rPr lang="en-US" sz="2207" dirty="0">
                <a:latin typeface="Arial" charset="0"/>
                <a:ea typeface="Arial" charset="0"/>
                <a:cs typeface="Arial" charset="0"/>
              </a:rPr>
              <a:t> </a:t>
            </a:r>
            <a:r>
              <a:rPr lang="en-US" sz="2207" dirty="0" err="1">
                <a:latin typeface="Arial" charset="0"/>
                <a:ea typeface="Arial" charset="0"/>
                <a:cs typeface="Arial" charset="0"/>
              </a:rPr>
              <a:t>lectus</a:t>
            </a:r>
            <a:r>
              <a:rPr lang="en-US" sz="2207" dirty="0">
                <a:latin typeface="Arial" charset="0"/>
                <a:ea typeface="Arial" charset="0"/>
                <a:cs typeface="Arial" charset="0"/>
              </a:rPr>
              <a:t> </a:t>
            </a:r>
            <a:r>
              <a:rPr lang="en-US" sz="2207" dirty="0" err="1">
                <a:latin typeface="Arial" charset="0"/>
                <a:ea typeface="Arial" charset="0"/>
                <a:cs typeface="Arial" charset="0"/>
              </a:rPr>
              <a:t>bibendum</a:t>
            </a:r>
            <a:r>
              <a:rPr lang="en-US" sz="2207" dirty="0">
                <a:latin typeface="Arial" charset="0"/>
                <a:ea typeface="Arial" charset="0"/>
                <a:cs typeface="Arial" charset="0"/>
              </a:rPr>
              <a:t>, </a:t>
            </a:r>
            <a:r>
              <a:rPr lang="en-US" sz="2207" dirty="0" err="1">
                <a:latin typeface="Arial" charset="0"/>
                <a:ea typeface="Arial" charset="0"/>
                <a:cs typeface="Arial" charset="0"/>
              </a:rPr>
              <a:t>posuere</a:t>
            </a:r>
            <a:r>
              <a:rPr lang="en-US" sz="2207" dirty="0">
                <a:latin typeface="Arial" charset="0"/>
                <a:ea typeface="Arial" charset="0"/>
                <a:cs typeface="Arial" charset="0"/>
              </a:rPr>
              <a:t> </a:t>
            </a:r>
            <a:r>
              <a:rPr lang="en-US" sz="2207" dirty="0" err="1">
                <a:latin typeface="Arial" charset="0"/>
                <a:ea typeface="Arial" charset="0"/>
                <a:cs typeface="Arial" charset="0"/>
              </a:rPr>
              <a:t>nibh</a:t>
            </a:r>
            <a:r>
              <a:rPr lang="en-US" sz="2207" dirty="0">
                <a:latin typeface="Arial" charset="0"/>
                <a:ea typeface="Arial" charset="0"/>
                <a:cs typeface="Arial" charset="0"/>
              </a:rPr>
              <a:t> id, lacinia magna </a:t>
            </a:r>
          </a:p>
          <a:p>
            <a:pPr>
              <a:lnSpc>
                <a:spcPts val="3495"/>
              </a:lnSpc>
              <a:buClr>
                <a:schemeClr val="tx2"/>
              </a:buClr>
              <a:buFont typeface="+mj-lt"/>
              <a:buAutoNum type="arabicPeriod"/>
              <a:defRPr/>
            </a:pPr>
            <a:r>
              <a:rPr lang="en-US" sz="2207" dirty="0">
                <a:latin typeface="Arial" charset="0"/>
                <a:ea typeface="Arial" charset="0"/>
                <a:cs typeface="Arial" charset="0"/>
              </a:rPr>
              <a:t>  </a:t>
            </a:r>
            <a:r>
              <a:rPr lang="en-US" sz="2207" dirty="0" err="1">
                <a:latin typeface="Arial" charset="0"/>
                <a:ea typeface="Arial" charset="0"/>
                <a:cs typeface="Arial" charset="0"/>
              </a:rPr>
              <a:t>Mauris</a:t>
            </a:r>
            <a:r>
              <a:rPr lang="en-US" sz="2207" dirty="0">
                <a:latin typeface="Arial" charset="0"/>
                <a:ea typeface="Arial" charset="0"/>
                <a:cs typeface="Arial" charset="0"/>
              </a:rPr>
              <a:t> </a:t>
            </a:r>
            <a:r>
              <a:rPr lang="en-US" sz="2207" dirty="0" err="1">
                <a:latin typeface="Arial" charset="0"/>
                <a:ea typeface="Arial" charset="0"/>
                <a:cs typeface="Arial" charset="0"/>
              </a:rPr>
              <a:t>orci</a:t>
            </a:r>
            <a:r>
              <a:rPr lang="en-US" sz="2207" dirty="0">
                <a:latin typeface="Arial" charset="0"/>
                <a:ea typeface="Arial" charset="0"/>
                <a:cs typeface="Arial" charset="0"/>
              </a:rPr>
              <a:t> mi, </a:t>
            </a:r>
            <a:r>
              <a:rPr lang="en-US" sz="2207" dirty="0" err="1">
                <a:latin typeface="Arial" charset="0"/>
                <a:ea typeface="Arial" charset="0"/>
                <a:cs typeface="Arial" charset="0"/>
              </a:rPr>
              <a:t>varius</a:t>
            </a:r>
            <a:r>
              <a:rPr lang="en-US" sz="2207" dirty="0">
                <a:latin typeface="Arial" charset="0"/>
                <a:ea typeface="Arial" charset="0"/>
                <a:cs typeface="Arial" charset="0"/>
              </a:rPr>
              <a:t> id diam id, </a:t>
            </a:r>
            <a:r>
              <a:rPr lang="en-US" sz="2207" dirty="0" err="1">
                <a:latin typeface="Arial" charset="0"/>
                <a:ea typeface="Arial" charset="0"/>
                <a:cs typeface="Arial" charset="0"/>
              </a:rPr>
              <a:t>egestas</a:t>
            </a:r>
            <a:r>
              <a:rPr lang="en-US" sz="2207" dirty="0">
                <a:latin typeface="Arial" charset="0"/>
                <a:ea typeface="Arial" charset="0"/>
                <a:cs typeface="Arial" charset="0"/>
              </a:rPr>
              <a:t> </a:t>
            </a:r>
            <a:r>
              <a:rPr lang="en-US" sz="2207" dirty="0" err="1">
                <a:latin typeface="Arial" charset="0"/>
                <a:ea typeface="Arial" charset="0"/>
                <a:cs typeface="Arial" charset="0"/>
              </a:rPr>
              <a:t>auctor</a:t>
            </a:r>
            <a:r>
              <a:rPr lang="en-US" sz="2207" dirty="0">
                <a:latin typeface="Arial" charset="0"/>
                <a:ea typeface="Arial" charset="0"/>
                <a:cs typeface="Arial" charset="0"/>
              </a:rPr>
              <a:t> </a:t>
            </a:r>
            <a:r>
              <a:rPr lang="en-US" sz="2207" dirty="0" err="1">
                <a:latin typeface="Arial" charset="0"/>
                <a:ea typeface="Arial" charset="0"/>
                <a:cs typeface="Arial" charset="0"/>
              </a:rPr>
              <a:t>enim</a:t>
            </a:r>
            <a:endParaRPr lang="en-US" sz="2207" dirty="0">
              <a:latin typeface="Arial" charset="0"/>
              <a:ea typeface="Arial" charset="0"/>
              <a:cs typeface="Arial" charset="0"/>
            </a:endParaRPr>
          </a:p>
          <a:p>
            <a:pPr>
              <a:lnSpc>
                <a:spcPts val="3495"/>
              </a:lnSpc>
              <a:buClr>
                <a:schemeClr val="tx2"/>
              </a:buClr>
              <a:buFont typeface="+mj-lt"/>
              <a:buAutoNum type="arabicPeriod"/>
              <a:defRPr/>
            </a:pPr>
            <a:r>
              <a:rPr lang="en-US" sz="2207" dirty="0">
                <a:latin typeface="Arial" charset="0"/>
                <a:ea typeface="Arial" charset="0"/>
                <a:cs typeface="Arial" charset="0"/>
              </a:rPr>
              <a:t>  Duis vitae </a:t>
            </a:r>
            <a:r>
              <a:rPr lang="en-US" sz="2207" dirty="0" err="1">
                <a:latin typeface="Arial" charset="0"/>
                <a:ea typeface="Arial" charset="0"/>
                <a:cs typeface="Arial" charset="0"/>
              </a:rPr>
              <a:t>tincidunt</a:t>
            </a:r>
            <a:r>
              <a:rPr lang="en-US" sz="2207" dirty="0">
                <a:latin typeface="Arial" charset="0"/>
                <a:ea typeface="Arial" charset="0"/>
                <a:cs typeface="Arial" charset="0"/>
              </a:rPr>
              <a:t> </a:t>
            </a:r>
            <a:r>
              <a:rPr lang="en-US" sz="2207" dirty="0" err="1">
                <a:latin typeface="Arial" charset="0"/>
                <a:ea typeface="Arial" charset="0"/>
                <a:cs typeface="Arial" charset="0"/>
              </a:rPr>
              <a:t>tortor</a:t>
            </a:r>
            <a:r>
              <a:rPr lang="en-US" sz="2207" dirty="0">
                <a:latin typeface="Arial" charset="0"/>
                <a:ea typeface="Arial" charset="0"/>
                <a:cs typeface="Arial" charset="0"/>
              </a:rPr>
              <a:t>, vitae </a:t>
            </a:r>
            <a:r>
              <a:rPr lang="en-US" sz="2207" dirty="0" err="1">
                <a:latin typeface="Arial" charset="0"/>
                <a:ea typeface="Arial" charset="0"/>
                <a:cs typeface="Arial" charset="0"/>
              </a:rPr>
              <a:t>sollicitudin</a:t>
            </a:r>
            <a:r>
              <a:rPr lang="en-US" sz="2207" dirty="0">
                <a:latin typeface="Arial" charset="0"/>
                <a:ea typeface="Arial" charset="0"/>
                <a:cs typeface="Arial" charset="0"/>
              </a:rPr>
              <a:t> magna</a:t>
            </a:r>
          </a:p>
          <a:p>
            <a:pPr>
              <a:lnSpc>
                <a:spcPts val="3495"/>
              </a:lnSpc>
              <a:buClr>
                <a:schemeClr val="tx2"/>
              </a:buClr>
              <a:buFont typeface="+mj-lt"/>
              <a:buAutoNum type="arabicPeriod"/>
              <a:defRPr/>
            </a:pPr>
            <a:r>
              <a:rPr lang="en-US" sz="2207" dirty="0">
                <a:latin typeface="Arial" charset="0"/>
                <a:ea typeface="Arial" charset="0"/>
                <a:cs typeface="Arial" charset="0"/>
              </a:rPr>
              <a:t>  </a:t>
            </a:r>
            <a:r>
              <a:rPr lang="en-US" sz="2207" dirty="0" err="1">
                <a:latin typeface="Arial" charset="0"/>
                <a:ea typeface="Arial" charset="0"/>
                <a:cs typeface="Arial" charset="0"/>
              </a:rPr>
              <a:t>Aenean</a:t>
            </a:r>
            <a:r>
              <a:rPr lang="en-US" sz="2207" dirty="0">
                <a:latin typeface="Arial" charset="0"/>
                <a:ea typeface="Arial" charset="0"/>
                <a:cs typeface="Arial" charset="0"/>
              </a:rPr>
              <a:t> et </a:t>
            </a:r>
            <a:r>
              <a:rPr lang="en-US" sz="2207" dirty="0" err="1">
                <a:latin typeface="Arial" charset="0"/>
                <a:ea typeface="Arial" charset="0"/>
                <a:cs typeface="Arial" charset="0"/>
              </a:rPr>
              <a:t>est</a:t>
            </a:r>
            <a:r>
              <a:rPr lang="en-US" sz="2207" dirty="0">
                <a:latin typeface="Arial" charset="0"/>
                <a:ea typeface="Arial" charset="0"/>
                <a:cs typeface="Arial" charset="0"/>
              </a:rPr>
              <a:t> sem. </a:t>
            </a:r>
            <a:r>
              <a:rPr lang="en-US" sz="2207" dirty="0" err="1">
                <a:latin typeface="Arial" charset="0"/>
                <a:ea typeface="Arial" charset="0"/>
                <a:cs typeface="Arial" charset="0"/>
              </a:rPr>
              <a:t>Phasellus</a:t>
            </a:r>
            <a:r>
              <a:rPr lang="en-US" sz="2207" dirty="0">
                <a:latin typeface="Arial" charset="0"/>
                <a:ea typeface="Arial" charset="0"/>
                <a:cs typeface="Arial" charset="0"/>
              </a:rPr>
              <a:t> </a:t>
            </a:r>
            <a:r>
              <a:rPr lang="en-US" sz="2207" dirty="0" err="1">
                <a:latin typeface="Arial" charset="0"/>
                <a:ea typeface="Arial" charset="0"/>
                <a:cs typeface="Arial" charset="0"/>
              </a:rPr>
              <a:t>nec</a:t>
            </a:r>
            <a:r>
              <a:rPr lang="en-US" sz="2207" dirty="0">
                <a:latin typeface="Arial" charset="0"/>
                <a:ea typeface="Arial" charset="0"/>
                <a:cs typeface="Arial" charset="0"/>
              </a:rPr>
              <a:t> </a:t>
            </a:r>
            <a:r>
              <a:rPr lang="en-US" sz="2207" dirty="0" err="1">
                <a:latin typeface="Arial" charset="0"/>
                <a:ea typeface="Arial" charset="0"/>
                <a:cs typeface="Arial" charset="0"/>
              </a:rPr>
              <a:t>lectus</a:t>
            </a:r>
            <a:r>
              <a:rPr lang="en-US" sz="2207" dirty="0">
                <a:latin typeface="Arial" charset="0"/>
                <a:ea typeface="Arial" charset="0"/>
                <a:cs typeface="Arial" charset="0"/>
              </a:rPr>
              <a:t> </a:t>
            </a:r>
            <a:r>
              <a:rPr lang="en-US" sz="2207" dirty="0" err="1">
                <a:latin typeface="Arial" charset="0"/>
                <a:ea typeface="Arial" charset="0"/>
                <a:cs typeface="Arial" charset="0"/>
              </a:rPr>
              <a:t>bibendum</a:t>
            </a:r>
            <a:r>
              <a:rPr lang="en-US" sz="2207" dirty="0">
                <a:latin typeface="Arial" charset="0"/>
                <a:ea typeface="Arial" charset="0"/>
                <a:cs typeface="Arial" charset="0"/>
              </a:rPr>
              <a:t>, </a:t>
            </a:r>
            <a:r>
              <a:rPr lang="en-US" sz="2207" dirty="0" err="1">
                <a:latin typeface="Arial" charset="0"/>
                <a:ea typeface="Arial" charset="0"/>
                <a:cs typeface="Arial" charset="0"/>
              </a:rPr>
              <a:t>posuere</a:t>
            </a:r>
            <a:r>
              <a:rPr lang="en-US" sz="2207" dirty="0">
                <a:latin typeface="Arial" charset="0"/>
                <a:ea typeface="Arial" charset="0"/>
                <a:cs typeface="Arial" charset="0"/>
              </a:rPr>
              <a:t> </a:t>
            </a:r>
          </a:p>
        </p:txBody>
      </p:sp>
      <p:cxnSp>
        <p:nvCxnSpPr>
          <p:cNvPr id="107" name="Straight Connector 24">
            <a:extLst>
              <a:ext uri="{FF2B5EF4-FFF2-40B4-BE49-F238E27FC236}">
                <a16:creationId xmlns:a16="http://schemas.microsoft.com/office/drawing/2014/main" id="{E296F071-195D-4D7E-B59C-5E83048683BB}"/>
              </a:ext>
            </a:extLst>
          </p:cNvPr>
          <p:cNvCxnSpPr>
            <a:cxnSpLocks/>
          </p:cNvCxnSpPr>
          <p:nvPr/>
        </p:nvCxnSpPr>
        <p:spPr bwMode="auto">
          <a:xfrm>
            <a:off x="19779784" y="30283537"/>
            <a:ext cx="0" cy="9370943"/>
          </a:xfrm>
          <a:prstGeom prst="line">
            <a:avLst/>
          </a:prstGeom>
          <a:noFill/>
          <a:ln w="25400" cap="flat" cmpd="sng" algn="ctr">
            <a:solidFill>
              <a:schemeClr val="tx1"/>
            </a:solidFill>
            <a:prstDash val="solid"/>
            <a:round/>
            <a:headEnd type="none" w="med" len="med"/>
            <a:tailEnd type="none" w="med" len="med"/>
          </a:ln>
          <a:effectLst/>
        </p:spPr>
      </p:cxnSp>
      <p:cxnSp>
        <p:nvCxnSpPr>
          <p:cNvPr id="110" name="Straight Connector 92">
            <a:extLst>
              <a:ext uri="{FF2B5EF4-FFF2-40B4-BE49-F238E27FC236}">
                <a16:creationId xmlns:a16="http://schemas.microsoft.com/office/drawing/2014/main" id="{259F084A-954E-4CA8-A268-4106FB3D6B5E}"/>
              </a:ext>
            </a:extLst>
          </p:cNvPr>
          <p:cNvCxnSpPr/>
          <p:nvPr/>
        </p:nvCxnSpPr>
        <p:spPr bwMode="auto">
          <a:xfrm>
            <a:off x="20407203" y="34646591"/>
            <a:ext cx="8927216" cy="0"/>
          </a:xfrm>
          <a:prstGeom prst="line">
            <a:avLst/>
          </a:prstGeom>
          <a:noFill/>
          <a:ln w="25400" cap="flat" cmpd="sng" algn="ctr">
            <a:solidFill>
              <a:schemeClr val="tx1"/>
            </a:solidFill>
            <a:prstDash val="solid"/>
            <a:round/>
            <a:headEnd type="none" w="med" len="med"/>
            <a:tailEnd type="none" w="med" len="med"/>
          </a:ln>
          <a:effectLst/>
        </p:spPr>
      </p:cxnSp>
      <p:sp>
        <p:nvSpPr>
          <p:cNvPr id="112" name="TextBox 49">
            <a:extLst>
              <a:ext uri="{FF2B5EF4-FFF2-40B4-BE49-F238E27FC236}">
                <a16:creationId xmlns:a16="http://schemas.microsoft.com/office/drawing/2014/main" id="{AB2530D5-ED2E-463E-8D8C-2C6BCFDE33E1}"/>
              </a:ext>
            </a:extLst>
          </p:cNvPr>
          <p:cNvSpPr txBox="1"/>
          <p:nvPr/>
        </p:nvSpPr>
        <p:spPr>
          <a:xfrm>
            <a:off x="20277008" y="35087299"/>
            <a:ext cx="9005474" cy="569067"/>
          </a:xfrm>
          <a:prstGeom prst="rect">
            <a:avLst/>
          </a:prstGeom>
          <a:noFill/>
        </p:spPr>
        <p:txBody>
          <a:bodyPr wrap="square">
            <a:spAutoFit/>
          </a:bodyPr>
          <a:lstStyle/>
          <a:p>
            <a:pPr>
              <a:lnSpc>
                <a:spcPts val="3495"/>
              </a:lnSpc>
              <a:spcAft>
                <a:spcPts val="1104"/>
              </a:spcAft>
              <a:buClr>
                <a:schemeClr val="tx2"/>
              </a:buClr>
              <a:defRPr/>
            </a:pPr>
            <a:r>
              <a:rPr lang="en-US" sz="4800" b="1" dirty="0">
                <a:solidFill>
                  <a:srgbClr val="0B6CB1"/>
                </a:solidFill>
              </a:rPr>
              <a:t>ACKNOWLEDGEMENTS</a:t>
            </a:r>
            <a:endParaRPr lang="en-US" sz="2207" dirty="0">
              <a:solidFill>
                <a:srgbClr val="0B6CB1"/>
              </a:solidFill>
              <a:latin typeface="Arial" charset="0"/>
              <a:ea typeface="Arial" charset="0"/>
              <a:cs typeface="Arial" charset="0"/>
            </a:endParaRPr>
          </a:p>
        </p:txBody>
      </p:sp>
      <p:sp>
        <p:nvSpPr>
          <p:cNvPr id="45" name="TextBox 3">
            <a:extLst>
              <a:ext uri="{FF2B5EF4-FFF2-40B4-BE49-F238E27FC236}">
                <a16:creationId xmlns:a16="http://schemas.microsoft.com/office/drawing/2014/main" id="{F59740D8-D366-47CD-BA7D-BBF90BE605F3}"/>
              </a:ext>
            </a:extLst>
          </p:cNvPr>
          <p:cNvSpPr txBox="1">
            <a:spLocks noChangeArrowheads="1"/>
          </p:cNvSpPr>
          <p:nvPr/>
        </p:nvSpPr>
        <p:spPr bwMode="auto">
          <a:xfrm>
            <a:off x="895875" y="7229055"/>
            <a:ext cx="9040515" cy="5453737"/>
          </a:xfrm>
          <a:prstGeom prst="rect">
            <a:avLst/>
          </a:prstGeom>
          <a:solidFill>
            <a:schemeClr val="bg1">
              <a:alpha val="63000"/>
            </a:schemeClr>
          </a:solidFill>
          <a:ln>
            <a:noFill/>
          </a:ln>
          <a:effec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nSpc>
                <a:spcPts val="4231"/>
              </a:lnSpc>
              <a:spcAft>
                <a:spcPts val="1104"/>
              </a:spcAft>
            </a:pPr>
            <a:r>
              <a:rPr lang="en-US" sz="4800" b="1" dirty="0">
                <a:solidFill>
                  <a:srgbClr val="0B6CB1"/>
                </a:solidFill>
                <a:latin typeface="+mj-lt"/>
              </a:rPr>
              <a:t>INTRODUCTION</a:t>
            </a:r>
            <a:endParaRPr lang="en-US" sz="4415" b="1" dirty="0">
              <a:solidFill>
                <a:srgbClr val="0B6CB1"/>
              </a:solidFill>
              <a:latin typeface="+mj-lt"/>
            </a:endParaRPr>
          </a:p>
          <a:p>
            <a:pPr>
              <a:lnSpc>
                <a:spcPct val="150000"/>
              </a:lnSpc>
            </a:pPr>
            <a:r>
              <a:rPr lang="en-US" altLang="en-US" sz="2575" dirty="0">
                <a:latin typeface="Arial" charset="0"/>
                <a:cs typeface="Arial" charset="0"/>
              </a:rPr>
              <a:t>Mauris orci mi, varius id diam id, egestas auctor enim. Praesent ut massa nibh. Duis purus neque, facilisis cursus ultrices vel, ullamcorper ac augue. Donec semper lorem vitae urna pulvinar, in congue massa tristique. Sed in risus nibh. In nisl quam, aliquet sed nibh sit amet, </a:t>
            </a:r>
            <a:r>
              <a:rPr lang="en-US" altLang="en-US" sz="2575" dirty="0" err="1">
                <a:latin typeface="Arial" charset="0"/>
                <a:cs typeface="Arial" charset="0"/>
              </a:rPr>
              <a:t>faucibus</a:t>
            </a:r>
            <a:r>
              <a:rPr lang="en-US" altLang="en-US" sz="2575" dirty="0">
                <a:latin typeface="Arial" charset="0"/>
                <a:cs typeface="Arial" charset="0"/>
              </a:rPr>
              <a:t>.</a:t>
            </a:r>
          </a:p>
          <a:p>
            <a:pPr>
              <a:lnSpc>
                <a:spcPct val="150000"/>
              </a:lnSpc>
            </a:pPr>
            <a:r>
              <a:rPr lang="en-US" altLang="en-US" sz="2575" dirty="0" err="1">
                <a:latin typeface="Arial" charset="0"/>
                <a:cs typeface="Arial" charset="0"/>
              </a:rPr>
              <a:t>Mauris</a:t>
            </a:r>
            <a:r>
              <a:rPr lang="en-US" altLang="en-US" sz="2575" dirty="0">
                <a:latin typeface="Arial" charset="0"/>
                <a:cs typeface="Arial" charset="0"/>
              </a:rPr>
              <a:t> </a:t>
            </a:r>
            <a:r>
              <a:rPr lang="en-US" altLang="en-US" sz="2575" dirty="0" err="1">
                <a:latin typeface="Arial" charset="0"/>
                <a:cs typeface="Arial" charset="0"/>
              </a:rPr>
              <a:t>orci</a:t>
            </a:r>
            <a:r>
              <a:rPr lang="en-US" altLang="en-US" sz="2575" dirty="0">
                <a:latin typeface="Arial" charset="0"/>
                <a:cs typeface="Arial" charset="0"/>
              </a:rPr>
              <a:t> mi, </a:t>
            </a:r>
            <a:r>
              <a:rPr lang="en-US" altLang="en-US" sz="2575" dirty="0" err="1">
                <a:latin typeface="Arial" charset="0"/>
                <a:cs typeface="Arial" charset="0"/>
              </a:rPr>
              <a:t>varius</a:t>
            </a:r>
            <a:r>
              <a:rPr lang="en-US" altLang="en-US" sz="2575" dirty="0">
                <a:latin typeface="Arial" charset="0"/>
                <a:cs typeface="Arial" charset="0"/>
              </a:rPr>
              <a:t> id diam id, </a:t>
            </a:r>
            <a:r>
              <a:rPr lang="en-US" altLang="en-US" sz="2575" dirty="0" err="1">
                <a:latin typeface="Arial" charset="0"/>
                <a:cs typeface="Arial" charset="0"/>
              </a:rPr>
              <a:t>egestas</a:t>
            </a:r>
            <a:r>
              <a:rPr lang="en-US" altLang="en-US" sz="2575" dirty="0">
                <a:latin typeface="Arial" charset="0"/>
                <a:cs typeface="Arial" charset="0"/>
              </a:rPr>
              <a:t> </a:t>
            </a:r>
            <a:r>
              <a:rPr lang="en-US" altLang="en-US" sz="2575" dirty="0" err="1">
                <a:latin typeface="Arial" charset="0"/>
                <a:cs typeface="Arial" charset="0"/>
              </a:rPr>
              <a:t>auctor</a:t>
            </a:r>
            <a:r>
              <a:rPr lang="en-US" altLang="en-US" sz="2575" dirty="0">
                <a:latin typeface="Arial" charset="0"/>
                <a:cs typeface="Arial" charset="0"/>
              </a:rPr>
              <a:t> </a:t>
            </a:r>
            <a:r>
              <a:rPr lang="en-US" altLang="en-US" sz="2575" dirty="0" err="1">
                <a:latin typeface="Arial" charset="0"/>
                <a:cs typeface="Arial" charset="0"/>
              </a:rPr>
              <a:t>enim</a:t>
            </a:r>
            <a:r>
              <a:rPr lang="en-US" altLang="en-US" sz="2575" dirty="0">
                <a:latin typeface="Arial" charset="0"/>
                <a:cs typeface="Arial" charset="0"/>
              </a:rPr>
              <a:t>. </a:t>
            </a:r>
            <a:r>
              <a:rPr lang="en-US" altLang="en-US" sz="2575" dirty="0" err="1">
                <a:latin typeface="Arial" charset="0"/>
                <a:cs typeface="Arial" charset="0"/>
              </a:rPr>
              <a:t>Praesent</a:t>
            </a:r>
            <a:r>
              <a:rPr lang="en-US" altLang="en-US" sz="2575" dirty="0">
                <a:latin typeface="Arial" charset="0"/>
                <a:cs typeface="Arial" charset="0"/>
              </a:rPr>
              <a:t> </a:t>
            </a:r>
            <a:r>
              <a:rPr lang="en-US" altLang="en-US" sz="2575" dirty="0" err="1">
                <a:latin typeface="Arial" charset="0"/>
                <a:cs typeface="Arial" charset="0"/>
              </a:rPr>
              <a:t>ut</a:t>
            </a:r>
            <a:r>
              <a:rPr lang="en-US" altLang="en-US" sz="2575" dirty="0">
                <a:latin typeface="Arial" charset="0"/>
                <a:cs typeface="Arial" charset="0"/>
              </a:rPr>
              <a:t> </a:t>
            </a:r>
            <a:r>
              <a:rPr lang="en-US" altLang="en-US" sz="2575" dirty="0" err="1">
                <a:latin typeface="Arial" charset="0"/>
                <a:cs typeface="Arial" charset="0"/>
              </a:rPr>
              <a:t>massa</a:t>
            </a:r>
            <a:r>
              <a:rPr lang="en-US" altLang="en-US" sz="2575" dirty="0">
                <a:latin typeface="Arial" charset="0"/>
                <a:cs typeface="Arial" charset="0"/>
              </a:rPr>
              <a:t> </a:t>
            </a:r>
            <a:r>
              <a:rPr lang="en-US" altLang="en-US" sz="2575" dirty="0" err="1">
                <a:latin typeface="Arial" charset="0"/>
                <a:cs typeface="Arial" charset="0"/>
              </a:rPr>
              <a:t>nibh</a:t>
            </a:r>
            <a:r>
              <a:rPr lang="en-US" altLang="en-US" sz="2575" dirty="0">
                <a:latin typeface="Arial" charset="0"/>
                <a:cs typeface="Arial" charset="0"/>
              </a:rPr>
              <a:t>. Duis </a:t>
            </a:r>
            <a:r>
              <a:rPr lang="en-US" altLang="en-US" sz="2575" dirty="0" err="1">
                <a:latin typeface="Arial" charset="0"/>
                <a:cs typeface="Arial" charset="0"/>
              </a:rPr>
              <a:t>purus</a:t>
            </a:r>
            <a:r>
              <a:rPr lang="en-US" altLang="en-US" sz="2575" dirty="0">
                <a:latin typeface="Arial" charset="0"/>
                <a:cs typeface="Arial" charset="0"/>
              </a:rPr>
              <a:t> </a:t>
            </a:r>
            <a:r>
              <a:rPr lang="en-US" altLang="en-US" sz="2575" dirty="0" err="1">
                <a:latin typeface="Arial" charset="0"/>
                <a:cs typeface="Arial" charset="0"/>
              </a:rPr>
              <a:t>neque</a:t>
            </a:r>
            <a:r>
              <a:rPr lang="en-US" altLang="en-US" sz="2575" dirty="0">
                <a:latin typeface="Arial" charset="0"/>
                <a:cs typeface="Arial" charset="0"/>
              </a:rPr>
              <a:t>, </a:t>
            </a:r>
            <a:r>
              <a:rPr lang="en-US" altLang="en-US" sz="2575" dirty="0" err="1">
                <a:latin typeface="Arial" charset="0"/>
                <a:cs typeface="Arial" charset="0"/>
              </a:rPr>
              <a:t>facilisis</a:t>
            </a:r>
            <a:r>
              <a:rPr lang="en-US" altLang="en-US" sz="2575" dirty="0">
                <a:latin typeface="Arial" charset="0"/>
                <a:cs typeface="Arial" charset="0"/>
              </a:rPr>
              <a:t> cursus </a:t>
            </a:r>
            <a:r>
              <a:rPr lang="en-US" altLang="en-US" sz="2575" dirty="0" err="1">
                <a:latin typeface="Arial" charset="0"/>
                <a:cs typeface="Arial" charset="0"/>
              </a:rPr>
              <a:t>ultrices</a:t>
            </a:r>
            <a:r>
              <a:rPr lang="en-US" altLang="en-US" sz="2575" dirty="0">
                <a:latin typeface="Arial" charset="0"/>
                <a:cs typeface="Arial" charset="0"/>
              </a:rPr>
              <a:t> vel, </a:t>
            </a:r>
            <a:r>
              <a:rPr lang="en-US" altLang="en-US" sz="2575" dirty="0" err="1">
                <a:latin typeface="Arial" charset="0"/>
                <a:cs typeface="Arial" charset="0"/>
              </a:rPr>
              <a:t>ullamcorper</a:t>
            </a:r>
            <a:r>
              <a:rPr lang="en-US" altLang="en-US" sz="2575" dirty="0">
                <a:latin typeface="Arial" charset="0"/>
                <a:cs typeface="Arial" charset="0"/>
              </a:rPr>
              <a:t> ac </a:t>
            </a:r>
            <a:r>
              <a:rPr lang="en-US" altLang="en-US" sz="2575" dirty="0" err="1">
                <a:latin typeface="Arial" charset="0"/>
                <a:cs typeface="Arial" charset="0"/>
              </a:rPr>
              <a:t>augue</a:t>
            </a:r>
            <a:r>
              <a:rPr lang="en-US" altLang="en-US" sz="2575" dirty="0">
                <a:latin typeface="Arial" charset="0"/>
                <a:cs typeface="Arial" charset="0"/>
              </a:rPr>
              <a:t>. </a:t>
            </a:r>
          </a:p>
        </p:txBody>
      </p:sp>
      <p:sp>
        <p:nvSpPr>
          <p:cNvPr id="49" name="Étoile : 5 branches 48">
            <a:extLst>
              <a:ext uri="{FF2B5EF4-FFF2-40B4-BE49-F238E27FC236}">
                <a16:creationId xmlns:a16="http://schemas.microsoft.com/office/drawing/2014/main" id="{540C823F-09E5-425A-AE6D-B9BA79DF46D6}"/>
              </a:ext>
            </a:extLst>
          </p:cNvPr>
          <p:cNvSpPr/>
          <p:nvPr/>
        </p:nvSpPr>
        <p:spPr>
          <a:xfrm>
            <a:off x="27449675" y="35656366"/>
            <a:ext cx="1980142" cy="1980142"/>
          </a:xfrm>
          <a:prstGeom prst="star5">
            <a:avLst/>
          </a:prstGeom>
          <a:solidFill>
            <a:srgbClr val="0B6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Étoile : 5 branches 50">
            <a:extLst>
              <a:ext uri="{FF2B5EF4-FFF2-40B4-BE49-F238E27FC236}">
                <a16:creationId xmlns:a16="http://schemas.microsoft.com/office/drawing/2014/main" id="{16EB5B05-6F60-40EE-BBF2-1495E2D5F084}"/>
              </a:ext>
            </a:extLst>
          </p:cNvPr>
          <p:cNvSpPr/>
          <p:nvPr/>
        </p:nvSpPr>
        <p:spPr>
          <a:xfrm>
            <a:off x="27517153" y="37700602"/>
            <a:ext cx="1980142" cy="1980142"/>
          </a:xfrm>
          <a:prstGeom prst="star5">
            <a:avLst/>
          </a:prstGeom>
          <a:solidFill>
            <a:srgbClr val="F9B02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22">
            <a:extLst>
              <a:ext uri="{FF2B5EF4-FFF2-40B4-BE49-F238E27FC236}">
                <a16:creationId xmlns:a16="http://schemas.microsoft.com/office/drawing/2014/main" id="{FDE1FAEB-02EF-4201-AB03-B701C477DCB1}"/>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1275486" y="23176730"/>
            <a:ext cx="650699" cy="650699"/>
          </a:xfrm>
          <a:prstGeom prst="rect">
            <a:avLst/>
          </a:prstGeom>
        </p:spPr>
      </p:pic>
      <p:pic>
        <p:nvPicPr>
          <p:cNvPr id="53" name="Picture 21">
            <a:extLst>
              <a:ext uri="{FF2B5EF4-FFF2-40B4-BE49-F238E27FC236}">
                <a16:creationId xmlns:a16="http://schemas.microsoft.com/office/drawing/2014/main" id="{E8B9C0E8-5960-4DE3-B3AC-E5D85720D9F6}"/>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1507012" y="11295183"/>
            <a:ext cx="650699" cy="650699"/>
          </a:xfrm>
          <a:prstGeom prst="rect">
            <a:avLst/>
          </a:prstGeom>
        </p:spPr>
      </p:pic>
      <p:sp>
        <p:nvSpPr>
          <p:cNvPr id="54" name="Espace réservé du texte 2">
            <a:extLst>
              <a:ext uri="{FF2B5EF4-FFF2-40B4-BE49-F238E27FC236}">
                <a16:creationId xmlns:a16="http://schemas.microsoft.com/office/drawing/2014/main" id="{37AA51BF-5332-493C-9A6D-FB2B4445A12D}"/>
              </a:ext>
            </a:extLst>
          </p:cNvPr>
          <p:cNvSpPr txBox="1">
            <a:spLocks/>
          </p:cNvSpPr>
          <p:nvPr/>
        </p:nvSpPr>
        <p:spPr>
          <a:xfrm>
            <a:off x="22930267" y="4211052"/>
            <a:ext cx="4694237" cy="1427163"/>
          </a:xfrm>
          <a:prstGeom prst="rect">
            <a:avLst/>
          </a:prstGeom>
        </p:spPr>
        <p:txBody>
          <a:bodyPr anchor="ctr"/>
          <a:lstStyle>
            <a:lvl1pPr marL="0" indent="0" algn="ctr" defTabSz="1121271" rtl="0" eaLnBrk="1" latinLnBrk="0" hangingPunct="1">
              <a:lnSpc>
                <a:spcPct val="90000"/>
              </a:lnSpc>
              <a:spcBef>
                <a:spcPts val="1226"/>
              </a:spcBef>
              <a:buFont typeface="Arial"/>
              <a:buNone/>
              <a:defRPr sz="3433" kern="1200">
                <a:solidFill>
                  <a:schemeClr val="tx1"/>
                </a:solidFill>
                <a:latin typeface="+mn-lt"/>
                <a:ea typeface="+mn-ea"/>
                <a:cs typeface="+mn-cs"/>
              </a:defRPr>
            </a:lvl1pPr>
            <a:lvl2pPr marL="840953" indent="-280317" algn="l" defTabSz="1121271" rtl="0" eaLnBrk="1" latinLnBrk="0" hangingPunct="1">
              <a:lnSpc>
                <a:spcPct val="90000"/>
              </a:lnSpc>
              <a:spcBef>
                <a:spcPts val="613"/>
              </a:spcBef>
              <a:buFont typeface="Arial"/>
              <a:buChar char="•"/>
              <a:defRPr sz="2943" kern="1200">
                <a:solidFill>
                  <a:schemeClr val="tx1"/>
                </a:solidFill>
                <a:latin typeface="+mn-lt"/>
                <a:ea typeface="+mn-ea"/>
                <a:cs typeface="+mn-cs"/>
              </a:defRPr>
            </a:lvl2pPr>
            <a:lvl3pPr marL="1401588" indent="-280317" algn="l" defTabSz="1121271" rtl="0" eaLnBrk="1" latinLnBrk="0" hangingPunct="1">
              <a:lnSpc>
                <a:spcPct val="90000"/>
              </a:lnSpc>
              <a:spcBef>
                <a:spcPts val="613"/>
              </a:spcBef>
              <a:buFont typeface="Arial"/>
              <a:buChar char="•"/>
              <a:defRPr sz="2453" kern="1200">
                <a:solidFill>
                  <a:schemeClr val="tx1"/>
                </a:solidFill>
                <a:latin typeface="+mn-lt"/>
                <a:ea typeface="+mn-ea"/>
                <a:cs typeface="+mn-cs"/>
              </a:defRPr>
            </a:lvl3pPr>
            <a:lvl4pPr marL="196222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4pPr>
            <a:lvl5pPr marL="252285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5pPr>
            <a:lvl6pPr marL="308349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6pPr>
            <a:lvl7pPr marL="364412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7pPr>
            <a:lvl8pPr marL="4204764"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8pPr>
            <a:lvl9pPr marL="476539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9pPr>
          </a:lstStyle>
          <a:p>
            <a:r>
              <a:rPr lang="en-US" sz="4400" b="1" dirty="0">
                <a:solidFill>
                  <a:schemeClr val="bg1"/>
                </a:solidFill>
              </a:rPr>
              <a:t>PAPER 1234</a:t>
            </a:r>
          </a:p>
        </p:txBody>
      </p:sp>
    </p:spTree>
    <p:extLst>
      <p:ext uri="{BB962C8B-B14F-4D97-AF65-F5344CB8AC3E}">
        <p14:creationId xmlns:p14="http://schemas.microsoft.com/office/powerpoint/2010/main" val="2401299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Chart Placeholder 14">
            <a:extLst>
              <a:ext uri="{FF2B5EF4-FFF2-40B4-BE49-F238E27FC236}">
                <a16:creationId xmlns:a16="http://schemas.microsoft.com/office/drawing/2014/main" id="{D1C985A3-FD5F-4DC9-B464-4DFE30417CED}"/>
              </a:ext>
            </a:extLst>
          </p:cNvPr>
          <p:cNvGraphicFramePr>
            <a:graphicFrameLocks noGrp="1"/>
          </p:cNvGraphicFramePr>
          <p:nvPr>
            <p:ph type="pic" sz="quarter" idx="16"/>
            <p:extLst>
              <p:ext uri="{D42A27DB-BD31-4B8C-83A1-F6EECF244321}">
                <p14:modId xmlns:p14="http://schemas.microsoft.com/office/powerpoint/2010/main" val="2223653445"/>
              </p:ext>
            </p:extLst>
          </p:nvPr>
        </p:nvGraphicFramePr>
        <p:xfrm>
          <a:off x="841375" y="22951440"/>
          <a:ext cx="8934450" cy="7267575"/>
        </p:xfrm>
        <a:graphic>
          <a:graphicData uri="http://schemas.openxmlformats.org/drawingml/2006/chart">
            <c:chart xmlns:c="http://schemas.openxmlformats.org/drawingml/2006/chart" xmlns:r="http://schemas.openxmlformats.org/officeDocument/2006/relationships" r:id="rId2"/>
          </a:graphicData>
        </a:graphic>
      </p:graphicFrame>
      <p:sp>
        <p:nvSpPr>
          <p:cNvPr id="14" name="Espace réservé pour une image  13">
            <a:extLst>
              <a:ext uri="{FF2B5EF4-FFF2-40B4-BE49-F238E27FC236}">
                <a16:creationId xmlns:a16="http://schemas.microsoft.com/office/drawing/2014/main" id="{4F760A6A-04E3-48DC-A93B-2D451C5A1BB1}"/>
              </a:ext>
            </a:extLst>
          </p:cNvPr>
          <p:cNvSpPr>
            <a:spLocks noGrp="1"/>
          </p:cNvSpPr>
          <p:nvPr>
            <p:ph type="pic" sz="quarter" idx="17"/>
          </p:nvPr>
        </p:nvSpPr>
        <p:spPr>
          <a:xfrm>
            <a:off x="840979" y="32632566"/>
            <a:ext cx="9011314" cy="6381834"/>
          </a:xfrm>
        </p:spPr>
      </p:sp>
      <p:sp>
        <p:nvSpPr>
          <p:cNvPr id="15" name="Espace réservé du contenu 14">
            <a:extLst>
              <a:ext uri="{FF2B5EF4-FFF2-40B4-BE49-F238E27FC236}">
                <a16:creationId xmlns:a16="http://schemas.microsoft.com/office/drawing/2014/main" id="{19D8DB43-DA83-4366-89F1-CBF1C4CACD98}"/>
              </a:ext>
            </a:extLst>
          </p:cNvPr>
          <p:cNvSpPr>
            <a:spLocks noGrp="1"/>
          </p:cNvSpPr>
          <p:nvPr>
            <p:ph sz="quarter" idx="18"/>
          </p:nvPr>
        </p:nvSpPr>
        <p:spPr>
          <a:xfrm>
            <a:off x="10617349" y="21567606"/>
            <a:ext cx="9029855" cy="4473473"/>
          </a:xfrm>
        </p:spPr>
        <p:txBody>
          <a:bodyPr/>
          <a:lstStyle/>
          <a:p>
            <a:pPr>
              <a:spcAft>
                <a:spcPts val="1104"/>
              </a:spcAft>
              <a:defRPr/>
            </a:pPr>
            <a:r>
              <a:rPr lang="en-US" sz="4800" b="1" dirty="0">
                <a:solidFill>
                  <a:srgbClr val="0B6CB1"/>
                </a:solidFill>
              </a:rPr>
              <a:t>DATA ANALYSIS </a:t>
            </a:r>
          </a:p>
          <a:p>
            <a:pPr>
              <a:spcAft>
                <a:spcPts val="1104"/>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a:solidFill>
                  <a:schemeClr val="tx2"/>
                </a:solidFill>
                <a:ea typeface="Arial" charset="0"/>
                <a:cs typeface="Arial" charset="0"/>
              </a:rPr>
              <a:t>[See Figure A]</a:t>
            </a:r>
            <a:r>
              <a:rPr lang="en-US" dirty="0">
                <a:ea typeface="Arial" charset="0"/>
                <a:cs typeface="Arial" charset="0"/>
              </a:rPr>
              <a:t>. Done:</a:t>
            </a:r>
          </a:p>
          <a:p>
            <a:pPr marL="893535" lvl="1" indent="-473048">
              <a:spcAft>
                <a:spcPts val="1104"/>
              </a:spcAft>
              <a:buClr>
                <a:schemeClr val="tx2"/>
              </a:buClr>
              <a:buSzPct val="100000"/>
              <a:buFont typeface="+mj-lt"/>
              <a:buAutoNum type="alphaUcPeriod"/>
              <a:defRPr/>
            </a:pPr>
            <a:r>
              <a:rPr lang="en-US" dirty="0">
                <a:ea typeface="Arial" charset="0"/>
                <a:cs typeface="Arial" charset="0"/>
              </a:rPr>
              <a:t>Sed in </a:t>
            </a:r>
            <a:r>
              <a:rPr lang="en-US" dirty="0" err="1">
                <a:ea typeface="Arial" charset="0"/>
                <a:cs typeface="Arial" charset="0"/>
              </a:rPr>
              <a:t>risus</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In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a:t>
            </a:r>
          </a:p>
          <a:p>
            <a:pPr marL="893535" lvl="1" indent="-473048">
              <a:spcAft>
                <a:spcPts val="1104"/>
              </a:spcAft>
              <a:buClr>
                <a:schemeClr val="tx2"/>
              </a:buClr>
              <a:buSzPct val="100000"/>
              <a:buFont typeface="+mj-lt"/>
              <a:buAutoNum type="alphaUcPeriod"/>
              <a:defRPr/>
            </a:pP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r>
              <a:rPr lang="en-US" dirty="0" err="1">
                <a:ea typeface="Arial" charset="0"/>
                <a:cs typeface="Arial" charset="0"/>
              </a:rPr>
              <a:t>ut</a:t>
            </a:r>
            <a:r>
              <a:rPr lang="en-US" dirty="0">
                <a:ea typeface="Arial" charset="0"/>
                <a:cs typeface="Arial" charset="0"/>
              </a:rPr>
              <a:t> dolor. pulvinar </a:t>
            </a:r>
            <a:r>
              <a:rPr lang="en-US" dirty="0" err="1">
                <a:ea typeface="Arial" charset="0"/>
                <a:cs typeface="Arial" charset="0"/>
              </a:rPr>
              <a:t>urna</a:t>
            </a:r>
            <a:r>
              <a:rPr lang="en-US" dirty="0">
                <a:ea typeface="Arial" charset="0"/>
                <a:cs typeface="Arial" charset="0"/>
              </a:rPr>
              <a:t> in </a:t>
            </a:r>
            <a:r>
              <a:rPr lang="en-US" dirty="0" err="1">
                <a:ea typeface="Arial" charset="0"/>
                <a:cs typeface="Arial" charset="0"/>
              </a:rPr>
              <a:t>eros</a:t>
            </a:r>
            <a:r>
              <a:rPr lang="en-US" dirty="0">
                <a:ea typeface="Arial" charset="0"/>
                <a:cs typeface="Arial" charset="0"/>
              </a:rPr>
              <a:t> </a:t>
            </a:r>
            <a:r>
              <a:rPr lang="en-US" dirty="0" err="1">
                <a:ea typeface="Arial" charset="0"/>
                <a:cs typeface="Arial" charset="0"/>
              </a:rPr>
              <a:t>posuere</a:t>
            </a:r>
            <a:r>
              <a:rPr lang="en-US" dirty="0">
                <a:ea typeface="Arial" charset="0"/>
                <a:cs typeface="Arial" charset="0"/>
              </a:rPr>
              <a:t>. </a:t>
            </a:r>
          </a:p>
          <a:p>
            <a:pPr marL="893535" lvl="1" indent="-473048">
              <a:spcAft>
                <a:spcPts val="1104"/>
              </a:spcAft>
              <a:buClr>
                <a:schemeClr val="tx2"/>
              </a:buClr>
              <a:buSzPct val="100000"/>
              <a:buFont typeface="+mj-lt"/>
              <a:buAutoNum type="alphaUcPeriod"/>
              <a:defRPr/>
            </a:pPr>
            <a:r>
              <a:rPr lang="en-US" dirty="0">
                <a:ea typeface="Arial" charset="0"/>
                <a:cs typeface="Arial" charset="0"/>
              </a:rPr>
              <a:t>in </a:t>
            </a:r>
            <a:r>
              <a:rPr lang="en-US" dirty="0" err="1">
                <a:ea typeface="Arial" charset="0"/>
                <a:cs typeface="Arial" charset="0"/>
              </a:rPr>
              <a:t>elementum</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a:t>
            </a:r>
            <a:r>
              <a:rPr lang="en-US" dirty="0" err="1">
                <a:ea typeface="Arial" charset="0"/>
                <a:cs typeface="Arial" charset="0"/>
              </a:rPr>
              <a:t>dignissim</a:t>
            </a:r>
            <a:r>
              <a:rPr lang="en-US" dirty="0">
                <a:ea typeface="Arial" charset="0"/>
                <a:cs typeface="Arial" charset="0"/>
              </a:rPr>
              <a:t>. </a:t>
            </a:r>
            <a:r>
              <a:rPr lang="en-US" dirty="0" err="1">
                <a:ea typeface="Arial" charset="0"/>
                <a:cs typeface="Arial" charset="0"/>
              </a:rPr>
              <a:t>Proin</a:t>
            </a:r>
            <a:r>
              <a:rPr lang="en-US" dirty="0">
                <a:ea typeface="Arial" charset="0"/>
                <a:cs typeface="Arial" charset="0"/>
              </a:rPr>
              <a:t> semper ipsum</a:t>
            </a:r>
            <a:endParaRPr lang="en-US" dirty="0"/>
          </a:p>
        </p:txBody>
      </p:sp>
      <p:graphicFrame>
        <p:nvGraphicFramePr>
          <p:cNvPr id="39" name="Chart 4">
            <a:extLst>
              <a:ext uri="{FF2B5EF4-FFF2-40B4-BE49-F238E27FC236}">
                <a16:creationId xmlns:a16="http://schemas.microsoft.com/office/drawing/2014/main" id="{63C4E25F-C129-420A-9FD3-78FD37BABA20}"/>
              </a:ext>
            </a:extLst>
          </p:cNvPr>
          <p:cNvGraphicFramePr>
            <a:graphicFrameLocks noGrp="1"/>
          </p:cNvGraphicFramePr>
          <p:nvPr>
            <p:ph sz="quarter" idx="23"/>
            <p:extLst>
              <p:ext uri="{D42A27DB-BD31-4B8C-83A1-F6EECF244321}">
                <p14:modId xmlns:p14="http://schemas.microsoft.com/office/powerpoint/2010/main" val="322606269"/>
              </p:ext>
            </p:extLst>
          </p:nvPr>
        </p:nvGraphicFramePr>
        <p:xfrm>
          <a:off x="10617200" y="34016825"/>
          <a:ext cx="8986838" cy="61071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8" name="Picture Placeholder 11">
            <a:extLst>
              <a:ext uri="{FF2B5EF4-FFF2-40B4-BE49-F238E27FC236}">
                <a16:creationId xmlns:a16="http://schemas.microsoft.com/office/drawing/2014/main" id="{1BE1A251-8222-4B51-AC98-5767C5D7F2B0}"/>
              </a:ext>
            </a:extLst>
          </p:cNvPr>
          <p:cNvGraphicFramePr>
            <a:graphicFrameLocks noGrp="1"/>
          </p:cNvGraphicFramePr>
          <p:nvPr>
            <p:ph sz="quarter" idx="24"/>
            <p:extLst>
              <p:ext uri="{D42A27DB-BD31-4B8C-83A1-F6EECF244321}">
                <p14:modId xmlns:p14="http://schemas.microsoft.com/office/powerpoint/2010/main" val="708172650"/>
              </p:ext>
            </p:extLst>
          </p:nvPr>
        </p:nvGraphicFramePr>
        <p:xfrm>
          <a:off x="10717538" y="27402214"/>
          <a:ext cx="8986838" cy="6248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0" name="Espace réservé pour une image  19">
            <a:extLst>
              <a:ext uri="{FF2B5EF4-FFF2-40B4-BE49-F238E27FC236}">
                <a16:creationId xmlns:a16="http://schemas.microsoft.com/office/drawing/2014/main" id="{E7FE434E-25DF-4959-A7CD-106672B74EC2}"/>
              </a:ext>
            </a:extLst>
          </p:cNvPr>
          <p:cNvSpPr>
            <a:spLocks noGrp="1"/>
          </p:cNvSpPr>
          <p:nvPr>
            <p:ph type="pic" sz="quarter" idx="25"/>
          </p:nvPr>
        </p:nvSpPr>
        <p:spPr>
          <a:xfrm>
            <a:off x="20579224" y="20934580"/>
            <a:ext cx="9011314" cy="7267722"/>
          </a:xfrm>
        </p:spPr>
      </p:sp>
      <p:sp>
        <p:nvSpPr>
          <p:cNvPr id="16" name="Espace réservé du contenu 15">
            <a:extLst>
              <a:ext uri="{FF2B5EF4-FFF2-40B4-BE49-F238E27FC236}">
                <a16:creationId xmlns:a16="http://schemas.microsoft.com/office/drawing/2014/main" id="{ED9AA1E1-0015-46EA-AD36-7D46448324D7}"/>
              </a:ext>
            </a:extLst>
          </p:cNvPr>
          <p:cNvSpPr>
            <a:spLocks noGrp="1"/>
          </p:cNvSpPr>
          <p:nvPr>
            <p:ph sz="quarter" idx="20"/>
          </p:nvPr>
        </p:nvSpPr>
        <p:spPr>
          <a:xfrm>
            <a:off x="20489057" y="11979960"/>
            <a:ext cx="9011314" cy="8371211"/>
          </a:xfrm>
        </p:spPr>
        <p:txBody>
          <a:bodyPr/>
          <a:lstStyle/>
          <a:p>
            <a:pPr>
              <a:spcAft>
                <a:spcPts val="1104"/>
              </a:spcAft>
              <a:defRPr/>
            </a:pPr>
            <a:r>
              <a:rPr lang="en-US" sz="4800" b="1" dirty="0">
                <a:solidFill>
                  <a:srgbClr val="0B6CB1"/>
                </a:solidFill>
              </a:rPr>
              <a:t>RESULTS</a:t>
            </a:r>
          </a:p>
          <a:p>
            <a:pPr>
              <a:spcAft>
                <a:spcPts val="1655"/>
              </a:spcAft>
              <a:defRPr/>
            </a:pPr>
            <a:r>
              <a:rPr lang="en-US" sz="2800" dirty="0" err="1">
                <a:ea typeface="Arial" charset="0"/>
                <a:cs typeface="Arial" charset="0"/>
              </a:rPr>
              <a:t>Mauris</a:t>
            </a:r>
            <a:r>
              <a:rPr lang="en-US" sz="2800" dirty="0">
                <a:ea typeface="Arial" charset="0"/>
                <a:cs typeface="Arial" charset="0"/>
              </a:rPr>
              <a:t> </a:t>
            </a:r>
            <a:r>
              <a:rPr lang="en-US" sz="2800" dirty="0" err="1">
                <a:ea typeface="Arial" charset="0"/>
                <a:cs typeface="Arial" charset="0"/>
              </a:rPr>
              <a:t>orci</a:t>
            </a:r>
            <a:r>
              <a:rPr lang="en-US" sz="2800" dirty="0">
                <a:ea typeface="Arial" charset="0"/>
                <a:cs typeface="Arial" charset="0"/>
              </a:rPr>
              <a:t> mi, </a:t>
            </a:r>
            <a:r>
              <a:rPr lang="en-US" sz="2800" dirty="0" err="1">
                <a:ea typeface="Arial" charset="0"/>
                <a:cs typeface="Arial" charset="0"/>
              </a:rPr>
              <a:t>varius</a:t>
            </a:r>
            <a:r>
              <a:rPr lang="en-US" sz="2800" dirty="0">
                <a:ea typeface="Arial" charset="0"/>
                <a:cs typeface="Arial" charset="0"/>
              </a:rPr>
              <a:t> id diam id, </a:t>
            </a:r>
            <a:r>
              <a:rPr lang="en-US" sz="2800" dirty="0" err="1">
                <a:ea typeface="Arial" charset="0"/>
                <a:cs typeface="Arial" charset="0"/>
              </a:rPr>
              <a:t>egestas</a:t>
            </a:r>
            <a:r>
              <a:rPr lang="en-US" sz="2800" dirty="0">
                <a:ea typeface="Arial" charset="0"/>
                <a:cs typeface="Arial" charset="0"/>
              </a:rPr>
              <a:t> </a:t>
            </a:r>
            <a:r>
              <a:rPr lang="en-US" sz="2800" dirty="0" err="1">
                <a:ea typeface="Arial" charset="0"/>
                <a:cs typeface="Arial" charset="0"/>
              </a:rPr>
              <a:t>auctor</a:t>
            </a:r>
            <a:r>
              <a:rPr lang="en-US" sz="2800" dirty="0">
                <a:ea typeface="Arial" charset="0"/>
                <a:cs typeface="Arial" charset="0"/>
              </a:rPr>
              <a:t> </a:t>
            </a:r>
            <a:r>
              <a:rPr lang="en-US" sz="2800" dirty="0" err="1">
                <a:ea typeface="Arial" charset="0"/>
                <a:cs typeface="Arial" charset="0"/>
              </a:rPr>
              <a:t>enim</a:t>
            </a:r>
            <a:r>
              <a:rPr lang="en-US" sz="2800" dirty="0">
                <a:ea typeface="Arial" charset="0"/>
                <a:cs typeface="Arial" charset="0"/>
              </a:rPr>
              <a:t>. </a:t>
            </a:r>
            <a:r>
              <a:rPr lang="en-US" sz="2800" dirty="0" err="1">
                <a:ea typeface="Arial" charset="0"/>
                <a:cs typeface="Arial" charset="0"/>
              </a:rPr>
              <a:t>Praesent</a:t>
            </a:r>
            <a:r>
              <a:rPr lang="en-US" sz="2800" dirty="0">
                <a:ea typeface="Arial" charset="0"/>
                <a:cs typeface="Arial" charset="0"/>
              </a:rPr>
              <a:t> </a:t>
            </a:r>
            <a:r>
              <a:rPr lang="en-US" sz="2800" dirty="0" err="1">
                <a:ea typeface="Arial" charset="0"/>
                <a:cs typeface="Arial" charset="0"/>
              </a:rPr>
              <a:t>ut</a:t>
            </a:r>
            <a:r>
              <a:rPr lang="en-US" sz="2800" dirty="0">
                <a:ea typeface="Arial" charset="0"/>
                <a:cs typeface="Arial" charset="0"/>
              </a:rPr>
              <a:t> </a:t>
            </a:r>
            <a:r>
              <a:rPr lang="en-US" sz="2800" dirty="0" err="1">
                <a:ea typeface="Arial" charset="0"/>
                <a:cs typeface="Arial" charset="0"/>
              </a:rPr>
              <a:t>massa</a:t>
            </a:r>
            <a:r>
              <a:rPr lang="en-US" sz="2800" dirty="0">
                <a:ea typeface="Arial" charset="0"/>
                <a:cs typeface="Arial" charset="0"/>
              </a:rPr>
              <a:t> </a:t>
            </a:r>
            <a:r>
              <a:rPr lang="en-US" sz="2800" dirty="0" err="1">
                <a:ea typeface="Arial" charset="0"/>
                <a:cs typeface="Arial" charset="0"/>
              </a:rPr>
              <a:t>nibh</a:t>
            </a:r>
            <a:r>
              <a:rPr lang="en-US" sz="2800" dirty="0">
                <a:ea typeface="Arial" charset="0"/>
                <a:cs typeface="Arial" charset="0"/>
              </a:rPr>
              <a:t>. Duis </a:t>
            </a:r>
            <a:r>
              <a:rPr lang="en-US" sz="2800" dirty="0" err="1">
                <a:ea typeface="Arial" charset="0"/>
                <a:cs typeface="Arial" charset="0"/>
              </a:rPr>
              <a:t>purus</a:t>
            </a:r>
            <a:r>
              <a:rPr lang="en-US" sz="2800" dirty="0">
                <a:ea typeface="Arial" charset="0"/>
                <a:cs typeface="Arial" charset="0"/>
              </a:rPr>
              <a:t> </a:t>
            </a:r>
            <a:r>
              <a:rPr lang="en-US" sz="2800" dirty="0" err="1">
                <a:ea typeface="Arial" charset="0"/>
                <a:cs typeface="Arial" charset="0"/>
              </a:rPr>
              <a:t>neque</a:t>
            </a:r>
            <a:r>
              <a:rPr lang="en-US" sz="2800" dirty="0">
                <a:ea typeface="Arial" charset="0"/>
                <a:cs typeface="Arial" charset="0"/>
              </a:rPr>
              <a:t>, </a:t>
            </a:r>
            <a:r>
              <a:rPr lang="en-US" sz="2800" dirty="0" err="1">
                <a:ea typeface="Arial" charset="0"/>
                <a:cs typeface="Arial" charset="0"/>
              </a:rPr>
              <a:t>facilisis</a:t>
            </a:r>
            <a:r>
              <a:rPr lang="en-US" sz="2800" dirty="0">
                <a:ea typeface="Arial" charset="0"/>
                <a:cs typeface="Arial" charset="0"/>
              </a:rPr>
              <a:t> cursus </a:t>
            </a:r>
            <a:r>
              <a:rPr lang="en-US" sz="2800" dirty="0" err="1">
                <a:ea typeface="Arial" charset="0"/>
                <a:cs typeface="Arial" charset="0"/>
              </a:rPr>
              <a:t>ultrices</a:t>
            </a:r>
            <a:r>
              <a:rPr lang="en-US" sz="2800" dirty="0">
                <a:ea typeface="Arial" charset="0"/>
                <a:cs typeface="Arial" charset="0"/>
              </a:rPr>
              <a:t> vel, </a:t>
            </a:r>
            <a:r>
              <a:rPr lang="en-US" sz="2800" dirty="0" err="1">
                <a:ea typeface="Arial" charset="0"/>
                <a:cs typeface="Arial" charset="0"/>
              </a:rPr>
              <a:t>ullamcorper</a:t>
            </a:r>
            <a:r>
              <a:rPr lang="en-US" sz="2800" dirty="0">
                <a:ea typeface="Arial" charset="0"/>
                <a:cs typeface="Arial" charset="0"/>
              </a:rPr>
              <a:t> ac </a:t>
            </a:r>
            <a:r>
              <a:rPr lang="en-US" sz="2800" dirty="0" err="1">
                <a:ea typeface="Arial" charset="0"/>
                <a:cs typeface="Arial" charset="0"/>
              </a:rPr>
              <a:t>augue</a:t>
            </a:r>
            <a:r>
              <a:rPr lang="en-US" sz="2800" dirty="0">
                <a:ea typeface="Arial" charset="0"/>
                <a:cs typeface="Arial" charset="0"/>
              </a:rPr>
              <a:t>. </a:t>
            </a:r>
            <a:r>
              <a:rPr lang="en-US" sz="2800" dirty="0" err="1">
                <a:ea typeface="Arial" charset="0"/>
                <a:cs typeface="Arial" charset="0"/>
              </a:rPr>
              <a:t>Donec</a:t>
            </a:r>
            <a:r>
              <a:rPr lang="en-US" sz="2800" dirty="0">
                <a:ea typeface="Arial" charset="0"/>
                <a:cs typeface="Arial" charset="0"/>
              </a:rPr>
              <a:t> semper lorem vitae </a:t>
            </a:r>
            <a:r>
              <a:rPr lang="en-US" sz="2800" dirty="0" err="1">
                <a:ea typeface="Arial" charset="0"/>
                <a:cs typeface="Arial" charset="0"/>
              </a:rPr>
              <a:t>urna</a:t>
            </a:r>
            <a:r>
              <a:rPr lang="en-US" sz="2800" dirty="0">
                <a:ea typeface="Arial" charset="0"/>
                <a:cs typeface="Arial" charset="0"/>
              </a:rPr>
              <a:t> pulvinar, in </a:t>
            </a:r>
            <a:r>
              <a:rPr lang="en-US" sz="2800" dirty="0" err="1">
                <a:ea typeface="Arial" charset="0"/>
                <a:cs typeface="Arial" charset="0"/>
              </a:rPr>
              <a:t>congue</a:t>
            </a:r>
            <a:r>
              <a:rPr lang="en-US" sz="2800" dirty="0">
                <a:ea typeface="Arial" charset="0"/>
                <a:cs typeface="Arial" charset="0"/>
              </a:rPr>
              <a:t> </a:t>
            </a:r>
            <a:r>
              <a:rPr lang="en-US" sz="2800" dirty="0" err="1">
                <a:ea typeface="Arial" charset="0"/>
                <a:cs typeface="Arial" charset="0"/>
              </a:rPr>
              <a:t>massa</a:t>
            </a:r>
            <a:r>
              <a:rPr lang="en-US" sz="2800" dirty="0">
                <a:ea typeface="Arial" charset="0"/>
                <a:cs typeface="Arial" charset="0"/>
              </a:rPr>
              <a:t> </a:t>
            </a:r>
            <a:r>
              <a:rPr lang="en-US" sz="2800" dirty="0" err="1">
                <a:ea typeface="Arial" charset="0"/>
                <a:cs typeface="Arial" charset="0"/>
              </a:rPr>
              <a:t>tristique</a:t>
            </a:r>
            <a:r>
              <a:rPr lang="en-US" sz="2800" dirty="0">
                <a:ea typeface="Arial" charset="0"/>
                <a:cs typeface="Arial" charset="0"/>
              </a:rPr>
              <a:t> </a:t>
            </a:r>
            <a:r>
              <a:rPr lang="en-US" sz="2800" dirty="0" err="1">
                <a:ea typeface="Arial" charset="0"/>
                <a:cs typeface="Arial" charset="0"/>
              </a:rPr>
              <a:t>quis</a:t>
            </a:r>
            <a:r>
              <a:rPr lang="en-US" sz="2800" dirty="0">
                <a:ea typeface="Arial" charset="0"/>
                <a:cs typeface="Arial" charset="0"/>
              </a:rPr>
              <a:t> </a:t>
            </a:r>
            <a:r>
              <a:rPr lang="en-US" sz="2800" dirty="0" err="1">
                <a:ea typeface="Arial" charset="0"/>
                <a:cs typeface="Arial" charset="0"/>
              </a:rPr>
              <a:t>augue</a:t>
            </a:r>
            <a:r>
              <a:rPr lang="en-US" sz="2800" dirty="0">
                <a:ea typeface="Arial" charset="0"/>
                <a:cs typeface="Arial" charset="0"/>
              </a:rPr>
              <a:t>. </a:t>
            </a:r>
            <a:r>
              <a:rPr lang="en-US" sz="2800" dirty="0" err="1">
                <a:ea typeface="Arial" charset="0"/>
                <a:cs typeface="Arial" charset="0"/>
              </a:rPr>
              <a:t>Mauris</a:t>
            </a:r>
            <a:r>
              <a:rPr lang="en-US" sz="2800" dirty="0">
                <a:ea typeface="Arial" charset="0"/>
                <a:cs typeface="Arial" charset="0"/>
              </a:rPr>
              <a:t> </a:t>
            </a:r>
            <a:r>
              <a:rPr lang="en-US" sz="2800" dirty="0" err="1">
                <a:ea typeface="Arial" charset="0"/>
                <a:cs typeface="Arial" charset="0"/>
              </a:rPr>
              <a:t>orci</a:t>
            </a:r>
            <a:r>
              <a:rPr lang="en-US" sz="2800" dirty="0">
                <a:ea typeface="Arial" charset="0"/>
                <a:cs typeface="Arial" charset="0"/>
              </a:rPr>
              <a:t> mi, </a:t>
            </a:r>
            <a:r>
              <a:rPr lang="en-US" sz="2800" dirty="0" err="1">
                <a:ea typeface="Arial" charset="0"/>
                <a:cs typeface="Arial" charset="0"/>
              </a:rPr>
              <a:t>varius</a:t>
            </a:r>
            <a:r>
              <a:rPr lang="en-US" sz="2800" dirty="0">
                <a:ea typeface="Arial" charset="0"/>
                <a:cs typeface="Arial" charset="0"/>
              </a:rPr>
              <a:t> id diam id, </a:t>
            </a:r>
            <a:r>
              <a:rPr lang="en-US" sz="2800" dirty="0" err="1">
                <a:ea typeface="Arial" charset="0"/>
                <a:cs typeface="Arial" charset="0"/>
              </a:rPr>
              <a:t>egestas</a:t>
            </a:r>
            <a:r>
              <a:rPr lang="en-US" sz="2800" dirty="0">
                <a:ea typeface="Arial" charset="0"/>
                <a:cs typeface="Arial" charset="0"/>
              </a:rPr>
              <a:t> </a:t>
            </a:r>
            <a:r>
              <a:rPr lang="en-US" sz="2800" dirty="0" err="1">
                <a:ea typeface="Arial" charset="0"/>
                <a:cs typeface="Arial" charset="0"/>
              </a:rPr>
              <a:t>auctor</a:t>
            </a:r>
            <a:r>
              <a:rPr lang="en-US" sz="2800" dirty="0">
                <a:ea typeface="Arial" charset="0"/>
                <a:cs typeface="Arial" charset="0"/>
              </a:rPr>
              <a:t> </a:t>
            </a:r>
            <a:r>
              <a:rPr lang="en-US" sz="2800" dirty="0" err="1">
                <a:ea typeface="Arial" charset="0"/>
                <a:cs typeface="Arial" charset="0"/>
              </a:rPr>
              <a:t>enim</a:t>
            </a:r>
            <a:r>
              <a:rPr lang="en-US" sz="2800" dirty="0">
                <a:ea typeface="Arial" charset="0"/>
                <a:cs typeface="Arial" charset="0"/>
              </a:rPr>
              <a:t>. </a:t>
            </a:r>
            <a:r>
              <a:rPr lang="en-US" sz="2800" dirty="0" err="1">
                <a:ea typeface="Arial" charset="0"/>
                <a:cs typeface="Arial" charset="0"/>
              </a:rPr>
              <a:t>Praesent</a:t>
            </a:r>
            <a:r>
              <a:rPr lang="en-US" sz="2800" dirty="0">
                <a:ea typeface="Arial" charset="0"/>
                <a:cs typeface="Arial" charset="0"/>
              </a:rPr>
              <a:t> </a:t>
            </a:r>
            <a:r>
              <a:rPr lang="en-US" sz="2800" dirty="0" err="1">
                <a:ea typeface="Arial" charset="0"/>
                <a:cs typeface="Arial" charset="0"/>
              </a:rPr>
              <a:t>ut</a:t>
            </a:r>
            <a:r>
              <a:rPr lang="en-US" sz="2800" dirty="0">
                <a:ea typeface="Arial" charset="0"/>
                <a:cs typeface="Arial" charset="0"/>
              </a:rPr>
              <a:t> </a:t>
            </a:r>
            <a:r>
              <a:rPr lang="en-US" sz="2800" dirty="0" err="1">
                <a:ea typeface="Arial" charset="0"/>
                <a:cs typeface="Arial" charset="0"/>
              </a:rPr>
              <a:t>massa</a:t>
            </a:r>
            <a:r>
              <a:rPr lang="en-US" sz="2800" dirty="0">
                <a:ea typeface="Arial" charset="0"/>
                <a:cs typeface="Arial" charset="0"/>
              </a:rPr>
              <a:t> </a:t>
            </a:r>
            <a:r>
              <a:rPr lang="en-US" sz="2800" dirty="0" err="1">
                <a:ea typeface="Arial" charset="0"/>
                <a:cs typeface="Arial" charset="0"/>
              </a:rPr>
              <a:t>nibh</a:t>
            </a:r>
            <a:r>
              <a:rPr lang="en-US" sz="2800" dirty="0">
                <a:ea typeface="Arial" charset="0"/>
                <a:cs typeface="Arial" charset="0"/>
              </a:rPr>
              <a:t>. Duis </a:t>
            </a:r>
            <a:r>
              <a:rPr lang="en-US" sz="2800" dirty="0" err="1">
                <a:ea typeface="Arial" charset="0"/>
                <a:cs typeface="Arial" charset="0"/>
              </a:rPr>
              <a:t>purus</a:t>
            </a:r>
            <a:r>
              <a:rPr lang="en-US" sz="2800" dirty="0">
                <a:ea typeface="Arial" charset="0"/>
                <a:cs typeface="Arial" charset="0"/>
              </a:rPr>
              <a:t> </a:t>
            </a:r>
            <a:r>
              <a:rPr lang="en-US" sz="2800" dirty="0" err="1">
                <a:ea typeface="Arial" charset="0"/>
                <a:cs typeface="Arial" charset="0"/>
              </a:rPr>
              <a:t>neque</a:t>
            </a:r>
            <a:r>
              <a:rPr lang="en-US" sz="2800" dirty="0">
                <a:ea typeface="Arial" charset="0"/>
                <a:cs typeface="Arial" charset="0"/>
              </a:rPr>
              <a:t>, </a:t>
            </a:r>
            <a:r>
              <a:rPr lang="en-US" sz="2800" dirty="0" err="1">
                <a:ea typeface="Arial" charset="0"/>
                <a:cs typeface="Arial" charset="0"/>
              </a:rPr>
              <a:t>facilisis</a:t>
            </a:r>
            <a:r>
              <a:rPr lang="en-US" sz="2800" dirty="0">
                <a:ea typeface="Arial" charset="0"/>
                <a:cs typeface="Arial" charset="0"/>
              </a:rPr>
              <a:t> cursus </a:t>
            </a:r>
            <a:r>
              <a:rPr lang="en-US" sz="2800" dirty="0" err="1">
                <a:ea typeface="Arial" charset="0"/>
                <a:cs typeface="Arial" charset="0"/>
              </a:rPr>
              <a:t>ultrices</a:t>
            </a:r>
            <a:r>
              <a:rPr lang="en-US" sz="2800" dirty="0">
                <a:ea typeface="Arial" charset="0"/>
                <a:cs typeface="Arial" charset="0"/>
              </a:rPr>
              <a:t> vel, </a:t>
            </a:r>
            <a:r>
              <a:rPr lang="en-US" sz="2800" dirty="0" err="1">
                <a:ea typeface="Arial" charset="0"/>
                <a:cs typeface="Arial" charset="0"/>
              </a:rPr>
              <a:t>ullamcorper</a:t>
            </a:r>
            <a:r>
              <a:rPr lang="en-US" sz="2800" dirty="0">
                <a:ea typeface="Arial" charset="0"/>
                <a:cs typeface="Arial" charset="0"/>
              </a:rPr>
              <a:t> ac </a:t>
            </a:r>
            <a:r>
              <a:rPr lang="en-US" sz="2800" dirty="0" err="1">
                <a:ea typeface="Arial" charset="0"/>
                <a:cs typeface="Arial" charset="0"/>
              </a:rPr>
              <a:t>augue</a:t>
            </a:r>
            <a:r>
              <a:rPr lang="en-US" sz="2800" dirty="0">
                <a:ea typeface="Arial" charset="0"/>
                <a:cs typeface="Arial" charset="0"/>
              </a:rPr>
              <a:t>. </a:t>
            </a:r>
            <a:r>
              <a:rPr lang="en-US" sz="2800" dirty="0" err="1">
                <a:ea typeface="Arial" charset="0"/>
                <a:cs typeface="Arial" charset="0"/>
              </a:rPr>
              <a:t>Donec</a:t>
            </a:r>
            <a:r>
              <a:rPr lang="en-US" sz="2800" dirty="0">
                <a:ea typeface="Arial" charset="0"/>
                <a:cs typeface="Arial" charset="0"/>
              </a:rPr>
              <a:t> semper lorem vitae </a:t>
            </a:r>
            <a:r>
              <a:rPr lang="en-US" sz="2800" dirty="0" err="1">
                <a:ea typeface="Arial" charset="0"/>
                <a:cs typeface="Arial" charset="0"/>
              </a:rPr>
              <a:t>urna</a:t>
            </a:r>
            <a:r>
              <a:rPr lang="en-US" sz="2800" dirty="0">
                <a:ea typeface="Arial" charset="0"/>
                <a:cs typeface="Arial" charset="0"/>
              </a:rPr>
              <a:t> pulvinar, in </a:t>
            </a:r>
            <a:r>
              <a:rPr lang="en-US" sz="2800" dirty="0" err="1">
                <a:ea typeface="Arial" charset="0"/>
                <a:cs typeface="Arial" charset="0"/>
              </a:rPr>
              <a:t>congue</a:t>
            </a:r>
            <a:r>
              <a:rPr lang="en-US" sz="2800" dirty="0">
                <a:ea typeface="Arial" charset="0"/>
                <a:cs typeface="Arial" charset="0"/>
              </a:rPr>
              <a:t> </a:t>
            </a:r>
            <a:r>
              <a:rPr lang="en-US" sz="2800" dirty="0" err="1">
                <a:ea typeface="Arial" charset="0"/>
                <a:cs typeface="Arial" charset="0"/>
              </a:rPr>
              <a:t>massa</a:t>
            </a:r>
            <a:r>
              <a:rPr lang="en-US" sz="2800" dirty="0">
                <a:ea typeface="Arial" charset="0"/>
                <a:cs typeface="Arial" charset="0"/>
              </a:rPr>
              <a:t> </a:t>
            </a:r>
            <a:r>
              <a:rPr lang="en-US" sz="2800" dirty="0" err="1">
                <a:ea typeface="Arial" charset="0"/>
                <a:cs typeface="Arial" charset="0"/>
              </a:rPr>
              <a:t>tristique</a:t>
            </a:r>
            <a:r>
              <a:rPr lang="en-US" sz="2800" dirty="0">
                <a:ea typeface="Arial" charset="0"/>
                <a:cs typeface="Arial" charset="0"/>
              </a:rPr>
              <a:t> </a:t>
            </a:r>
            <a:r>
              <a:rPr lang="en-US" sz="2800" dirty="0" err="1">
                <a:ea typeface="Arial" charset="0"/>
                <a:cs typeface="Arial" charset="0"/>
              </a:rPr>
              <a:t>quis</a:t>
            </a:r>
            <a:r>
              <a:rPr lang="en-US" sz="2800" dirty="0">
                <a:ea typeface="Arial" charset="0"/>
                <a:cs typeface="Arial" charset="0"/>
              </a:rPr>
              <a:t> </a:t>
            </a:r>
            <a:r>
              <a:rPr lang="en-US" sz="2800" dirty="0" err="1">
                <a:ea typeface="Arial" charset="0"/>
                <a:cs typeface="Arial" charset="0"/>
              </a:rPr>
              <a:t>augue</a:t>
            </a:r>
            <a:r>
              <a:rPr lang="en-US" sz="2800" dirty="0">
                <a:ea typeface="Arial" charset="0"/>
                <a:cs typeface="Arial" charset="0"/>
              </a:rPr>
              <a:t>. </a:t>
            </a:r>
            <a:r>
              <a:rPr lang="en-US" sz="2800" dirty="0" err="1">
                <a:ea typeface="Arial" charset="0"/>
                <a:cs typeface="Arial" charset="0"/>
              </a:rPr>
              <a:t>Mauris</a:t>
            </a:r>
            <a:r>
              <a:rPr lang="en-US" sz="2800" dirty="0">
                <a:ea typeface="Arial" charset="0"/>
                <a:cs typeface="Arial" charset="0"/>
              </a:rPr>
              <a:t> </a:t>
            </a:r>
            <a:r>
              <a:rPr lang="en-US" sz="2800" dirty="0" err="1">
                <a:ea typeface="Arial" charset="0"/>
                <a:cs typeface="Arial" charset="0"/>
              </a:rPr>
              <a:t>orci</a:t>
            </a:r>
            <a:r>
              <a:rPr lang="en-US" sz="2800" dirty="0">
                <a:ea typeface="Arial" charset="0"/>
                <a:cs typeface="Arial" charset="0"/>
              </a:rPr>
              <a:t> mi, </a:t>
            </a:r>
            <a:r>
              <a:rPr lang="en-US" sz="2800" dirty="0" err="1">
                <a:ea typeface="Arial" charset="0"/>
                <a:cs typeface="Arial" charset="0"/>
              </a:rPr>
              <a:t>varius</a:t>
            </a:r>
            <a:r>
              <a:rPr lang="en-US" sz="2800" dirty="0">
                <a:ea typeface="Arial" charset="0"/>
                <a:cs typeface="Arial" charset="0"/>
              </a:rPr>
              <a:t> id diam id, </a:t>
            </a:r>
            <a:r>
              <a:rPr lang="en-US" sz="2800" dirty="0" err="1">
                <a:ea typeface="Arial" charset="0"/>
                <a:cs typeface="Arial" charset="0"/>
              </a:rPr>
              <a:t>egestas</a:t>
            </a:r>
            <a:r>
              <a:rPr lang="en-US" sz="2800" dirty="0">
                <a:ea typeface="Arial" charset="0"/>
                <a:cs typeface="Arial" charset="0"/>
              </a:rPr>
              <a:t> </a:t>
            </a:r>
            <a:r>
              <a:rPr lang="en-US" sz="2800" dirty="0" err="1">
                <a:ea typeface="Arial" charset="0"/>
                <a:cs typeface="Arial" charset="0"/>
              </a:rPr>
              <a:t>auctor</a:t>
            </a:r>
            <a:r>
              <a:rPr lang="en-US" sz="2800" dirty="0">
                <a:ea typeface="Arial" charset="0"/>
                <a:cs typeface="Arial" charset="0"/>
              </a:rPr>
              <a:t> </a:t>
            </a:r>
            <a:r>
              <a:rPr lang="en-US" sz="2800" dirty="0" err="1">
                <a:ea typeface="Arial" charset="0"/>
                <a:cs typeface="Arial" charset="0"/>
              </a:rPr>
              <a:t>enim</a:t>
            </a:r>
            <a:r>
              <a:rPr lang="en-US" sz="2800" dirty="0">
                <a:ea typeface="Arial" charset="0"/>
                <a:cs typeface="Arial" charset="0"/>
              </a:rPr>
              <a:t>. </a:t>
            </a:r>
            <a:r>
              <a:rPr lang="en-US" sz="2800" dirty="0" err="1">
                <a:ea typeface="Arial" charset="0"/>
                <a:cs typeface="Arial" charset="0"/>
              </a:rPr>
              <a:t>Praesent</a:t>
            </a:r>
            <a:r>
              <a:rPr lang="en-US" sz="2800" dirty="0">
                <a:ea typeface="Arial" charset="0"/>
                <a:cs typeface="Arial" charset="0"/>
              </a:rPr>
              <a:t> </a:t>
            </a:r>
            <a:r>
              <a:rPr lang="en-US" sz="2800" dirty="0" err="1">
                <a:ea typeface="Arial" charset="0"/>
                <a:cs typeface="Arial" charset="0"/>
              </a:rPr>
              <a:t>ut</a:t>
            </a:r>
            <a:r>
              <a:rPr lang="en-US" sz="2800" dirty="0">
                <a:ea typeface="Arial" charset="0"/>
                <a:cs typeface="Arial" charset="0"/>
              </a:rPr>
              <a:t> </a:t>
            </a:r>
            <a:r>
              <a:rPr lang="en-US" sz="2800" dirty="0" err="1">
                <a:ea typeface="Arial" charset="0"/>
                <a:cs typeface="Arial" charset="0"/>
              </a:rPr>
              <a:t>massa</a:t>
            </a:r>
            <a:r>
              <a:rPr lang="en-US" sz="2800" dirty="0">
                <a:ea typeface="Arial" charset="0"/>
                <a:cs typeface="Arial" charset="0"/>
              </a:rPr>
              <a:t> </a:t>
            </a:r>
            <a:r>
              <a:rPr lang="en-US" sz="2800" dirty="0" err="1">
                <a:ea typeface="Arial" charset="0"/>
                <a:cs typeface="Arial" charset="0"/>
              </a:rPr>
              <a:t>nibh</a:t>
            </a:r>
            <a:r>
              <a:rPr lang="en-US" sz="2800" dirty="0">
                <a:ea typeface="Arial" charset="0"/>
                <a:cs typeface="Arial" charset="0"/>
              </a:rPr>
              <a:t>. Duis </a:t>
            </a:r>
            <a:r>
              <a:rPr lang="en-US" sz="2800" dirty="0" err="1">
                <a:ea typeface="Arial" charset="0"/>
                <a:cs typeface="Arial" charset="0"/>
              </a:rPr>
              <a:t>purus</a:t>
            </a:r>
            <a:r>
              <a:rPr lang="en-US" sz="2800" dirty="0">
                <a:ea typeface="Arial" charset="0"/>
                <a:cs typeface="Arial" charset="0"/>
              </a:rPr>
              <a:t> </a:t>
            </a:r>
            <a:r>
              <a:rPr lang="en-US" sz="2800" dirty="0" err="1">
                <a:ea typeface="Arial" charset="0"/>
                <a:cs typeface="Arial" charset="0"/>
              </a:rPr>
              <a:t>neque</a:t>
            </a:r>
            <a:r>
              <a:rPr lang="en-US" sz="2800" dirty="0">
                <a:ea typeface="Arial" charset="0"/>
                <a:cs typeface="Arial" charset="0"/>
              </a:rPr>
              <a:t>, </a:t>
            </a:r>
            <a:r>
              <a:rPr lang="en-US" sz="2800" dirty="0" err="1">
                <a:ea typeface="Arial" charset="0"/>
                <a:cs typeface="Arial" charset="0"/>
              </a:rPr>
              <a:t>facilisis</a:t>
            </a:r>
            <a:r>
              <a:rPr lang="en-US" sz="2800" dirty="0">
                <a:ea typeface="Arial" charset="0"/>
                <a:cs typeface="Arial" charset="0"/>
              </a:rPr>
              <a:t> cursus </a:t>
            </a:r>
            <a:r>
              <a:rPr lang="en-US" sz="2800" dirty="0" err="1">
                <a:ea typeface="Arial" charset="0"/>
                <a:cs typeface="Arial" charset="0"/>
              </a:rPr>
              <a:t>ultrices</a:t>
            </a:r>
            <a:r>
              <a:rPr lang="en-US" sz="2800" dirty="0">
                <a:ea typeface="Arial" charset="0"/>
                <a:cs typeface="Arial" charset="0"/>
              </a:rPr>
              <a:t> vel, </a:t>
            </a:r>
            <a:r>
              <a:rPr lang="en-US" sz="2800" dirty="0" err="1">
                <a:ea typeface="Arial" charset="0"/>
                <a:cs typeface="Arial" charset="0"/>
              </a:rPr>
              <a:t>ullamcorper</a:t>
            </a:r>
            <a:r>
              <a:rPr lang="en-US" sz="2800" dirty="0">
                <a:ea typeface="Arial" charset="0"/>
                <a:cs typeface="Arial" charset="0"/>
              </a:rPr>
              <a:t> ac </a:t>
            </a:r>
            <a:r>
              <a:rPr lang="en-US" sz="2800" dirty="0" err="1">
                <a:ea typeface="Arial" charset="0"/>
                <a:cs typeface="Arial" charset="0"/>
              </a:rPr>
              <a:t>augue</a:t>
            </a:r>
            <a:r>
              <a:rPr lang="en-US" sz="2800" dirty="0">
                <a:ea typeface="Arial" charset="0"/>
                <a:cs typeface="Arial" charset="0"/>
              </a:rPr>
              <a:t>. </a:t>
            </a:r>
            <a:r>
              <a:rPr lang="en-US" sz="2800" dirty="0" err="1">
                <a:ea typeface="Arial" charset="0"/>
                <a:cs typeface="Arial" charset="0"/>
              </a:rPr>
              <a:t>Donec</a:t>
            </a:r>
            <a:r>
              <a:rPr lang="en-US" sz="2800" dirty="0">
                <a:ea typeface="Arial" charset="0"/>
                <a:cs typeface="Arial" charset="0"/>
              </a:rPr>
              <a:t> semper lorem vitae </a:t>
            </a:r>
            <a:r>
              <a:rPr lang="en-US" sz="2800" dirty="0" err="1">
                <a:ea typeface="Arial" charset="0"/>
                <a:cs typeface="Arial" charset="0"/>
              </a:rPr>
              <a:t>urna</a:t>
            </a:r>
            <a:r>
              <a:rPr lang="en-US" sz="2800" dirty="0">
                <a:ea typeface="Arial" charset="0"/>
                <a:cs typeface="Arial" charset="0"/>
              </a:rPr>
              <a:t> pulvinar, in </a:t>
            </a:r>
            <a:r>
              <a:rPr lang="en-US" sz="2800" dirty="0" err="1">
                <a:ea typeface="Arial" charset="0"/>
                <a:cs typeface="Arial" charset="0"/>
              </a:rPr>
              <a:t>congue</a:t>
            </a:r>
            <a:r>
              <a:rPr lang="en-US" sz="2800" dirty="0">
                <a:ea typeface="Arial" charset="0"/>
                <a:cs typeface="Arial" charset="0"/>
              </a:rPr>
              <a:t> </a:t>
            </a:r>
            <a:r>
              <a:rPr lang="en-US" sz="2800" dirty="0" err="1">
                <a:ea typeface="Arial" charset="0"/>
                <a:cs typeface="Arial" charset="0"/>
              </a:rPr>
              <a:t>massa</a:t>
            </a:r>
            <a:r>
              <a:rPr lang="en-US" sz="2800" dirty="0">
                <a:ea typeface="Arial" charset="0"/>
                <a:cs typeface="Arial" charset="0"/>
              </a:rPr>
              <a:t> </a:t>
            </a:r>
            <a:r>
              <a:rPr lang="en-US" sz="2800" dirty="0" err="1">
                <a:ea typeface="Arial" charset="0"/>
                <a:cs typeface="Arial" charset="0"/>
              </a:rPr>
              <a:t>tristique</a:t>
            </a:r>
            <a:r>
              <a:rPr lang="en-US" sz="2800" dirty="0">
                <a:ea typeface="Arial" charset="0"/>
                <a:cs typeface="Arial" charset="0"/>
              </a:rPr>
              <a:t> </a:t>
            </a:r>
            <a:r>
              <a:rPr lang="en-US" sz="2800" dirty="0" err="1">
                <a:ea typeface="Arial" charset="0"/>
                <a:cs typeface="Arial" charset="0"/>
              </a:rPr>
              <a:t>quis</a:t>
            </a:r>
            <a:r>
              <a:rPr lang="en-US" sz="2800" dirty="0">
                <a:ea typeface="Arial" charset="0"/>
                <a:cs typeface="Arial" charset="0"/>
              </a:rPr>
              <a:t> </a:t>
            </a:r>
            <a:r>
              <a:rPr lang="en-US" sz="2800" dirty="0" err="1">
                <a:ea typeface="Arial" charset="0"/>
                <a:cs typeface="Arial" charset="0"/>
              </a:rPr>
              <a:t>augue</a:t>
            </a:r>
            <a:r>
              <a:rPr lang="en-US" sz="2800" dirty="0">
                <a:ea typeface="Arial" charset="0"/>
                <a:cs typeface="Arial" charset="0"/>
              </a:rPr>
              <a:t>. </a:t>
            </a:r>
            <a:r>
              <a:rPr lang="en-US" sz="2800" dirty="0" err="1">
                <a:ea typeface="Arial" charset="0"/>
                <a:cs typeface="Arial" charset="0"/>
              </a:rPr>
              <a:t>Mauris</a:t>
            </a:r>
            <a:r>
              <a:rPr lang="en-US" sz="2800" dirty="0">
                <a:ea typeface="Arial" charset="0"/>
                <a:cs typeface="Arial" charset="0"/>
              </a:rPr>
              <a:t> </a:t>
            </a:r>
            <a:r>
              <a:rPr lang="en-US" sz="2800" dirty="0" err="1">
                <a:ea typeface="Arial" charset="0"/>
                <a:cs typeface="Arial" charset="0"/>
              </a:rPr>
              <a:t>orci</a:t>
            </a:r>
            <a:r>
              <a:rPr lang="en-US" sz="2800" dirty="0">
                <a:ea typeface="Arial" charset="0"/>
                <a:cs typeface="Arial" charset="0"/>
              </a:rPr>
              <a:t> mi, </a:t>
            </a:r>
            <a:r>
              <a:rPr lang="en-US" sz="2800" dirty="0" err="1">
                <a:ea typeface="Arial" charset="0"/>
                <a:cs typeface="Arial" charset="0"/>
              </a:rPr>
              <a:t>varius</a:t>
            </a:r>
            <a:r>
              <a:rPr lang="en-US" sz="2800" dirty="0">
                <a:ea typeface="Arial" charset="0"/>
                <a:cs typeface="Arial" charset="0"/>
              </a:rPr>
              <a:t> id diam id, </a:t>
            </a:r>
            <a:r>
              <a:rPr lang="en-US" sz="2800" dirty="0" err="1">
                <a:ea typeface="Arial" charset="0"/>
                <a:cs typeface="Arial" charset="0"/>
              </a:rPr>
              <a:t>egestas</a:t>
            </a:r>
            <a:r>
              <a:rPr lang="en-US" sz="2800" dirty="0">
                <a:ea typeface="Arial" charset="0"/>
                <a:cs typeface="Arial" charset="0"/>
              </a:rPr>
              <a:t> </a:t>
            </a:r>
            <a:r>
              <a:rPr lang="en-US" sz="2800" dirty="0" err="1">
                <a:ea typeface="Arial" charset="0"/>
                <a:cs typeface="Arial" charset="0"/>
              </a:rPr>
              <a:t>auctor</a:t>
            </a:r>
            <a:r>
              <a:rPr lang="en-US" sz="2800" dirty="0">
                <a:ea typeface="Arial" charset="0"/>
                <a:cs typeface="Arial" charset="0"/>
              </a:rPr>
              <a:t> </a:t>
            </a:r>
            <a:r>
              <a:rPr lang="en-US" sz="2800" dirty="0" err="1">
                <a:ea typeface="Arial" charset="0"/>
                <a:cs typeface="Arial" charset="0"/>
              </a:rPr>
              <a:t>enim</a:t>
            </a:r>
            <a:r>
              <a:rPr lang="en-US" sz="2800" dirty="0">
                <a:ea typeface="Arial" charset="0"/>
                <a:cs typeface="Arial" charset="0"/>
              </a:rPr>
              <a:t>. </a:t>
            </a:r>
            <a:r>
              <a:rPr lang="en-US" sz="2800" dirty="0" err="1">
                <a:ea typeface="Arial" charset="0"/>
                <a:cs typeface="Arial" charset="0"/>
              </a:rPr>
              <a:t>Praesent</a:t>
            </a:r>
            <a:r>
              <a:rPr lang="en-US" sz="2800" dirty="0">
                <a:ea typeface="Arial" charset="0"/>
                <a:cs typeface="Arial" charset="0"/>
              </a:rPr>
              <a:t> </a:t>
            </a:r>
            <a:r>
              <a:rPr lang="en-US" sz="2800" dirty="0" err="1">
                <a:ea typeface="Arial" charset="0"/>
                <a:cs typeface="Arial" charset="0"/>
              </a:rPr>
              <a:t>ut</a:t>
            </a:r>
            <a:r>
              <a:rPr lang="en-US" sz="2800" dirty="0">
                <a:ea typeface="Arial" charset="0"/>
                <a:cs typeface="Arial" charset="0"/>
              </a:rPr>
              <a:t> </a:t>
            </a:r>
            <a:r>
              <a:rPr lang="en-US" sz="2800" dirty="0" err="1">
                <a:ea typeface="Arial" charset="0"/>
                <a:cs typeface="Arial" charset="0"/>
              </a:rPr>
              <a:t>massa</a:t>
            </a:r>
            <a:r>
              <a:rPr lang="en-US" sz="2800" dirty="0">
                <a:ea typeface="Arial" charset="0"/>
                <a:cs typeface="Arial" charset="0"/>
              </a:rPr>
              <a:t> </a:t>
            </a:r>
            <a:r>
              <a:rPr lang="en-US" sz="2800" dirty="0" err="1">
                <a:ea typeface="Arial" charset="0"/>
                <a:cs typeface="Arial" charset="0"/>
              </a:rPr>
              <a:t>nibh</a:t>
            </a:r>
            <a:r>
              <a:rPr lang="en-US" sz="2800" dirty="0">
                <a:ea typeface="Arial" charset="0"/>
                <a:cs typeface="Arial" charset="0"/>
              </a:rPr>
              <a:t>.</a:t>
            </a:r>
          </a:p>
        </p:txBody>
      </p:sp>
      <p:sp>
        <p:nvSpPr>
          <p:cNvPr id="17" name="Espace réservé du contenu 16">
            <a:extLst>
              <a:ext uri="{FF2B5EF4-FFF2-40B4-BE49-F238E27FC236}">
                <a16:creationId xmlns:a16="http://schemas.microsoft.com/office/drawing/2014/main" id="{D4F6A196-0C04-49E8-99CC-BA24DF1A8603}"/>
              </a:ext>
            </a:extLst>
          </p:cNvPr>
          <p:cNvSpPr>
            <a:spLocks noGrp="1"/>
          </p:cNvSpPr>
          <p:nvPr>
            <p:ph sz="quarter" idx="21"/>
          </p:nvPr>
        </p:nvSpPr>
        <p:spPr>
          <a:xfrm>
            <a:off x="20489057" y="36021190"/>
            <a:ext cx="8980219" cy="3587153"/>
          </a:xfrm>
        </p:spPr>
        <p:txBody>
          <a:bodyPr/>
          <a:lstStyle/>
          <a:p>
            <a:pPr lvl="0" defTabSz="3507680">
              <a:lnSpc>
                <a:spcPts val="3495"/>
              </a:lnSpc>
              <a:spcAft>
                <a:spcPts val="1104"/>
              </a:spcAft>
              <a:buClr>
                <a:srgbClr val="005BBB"/>
              </a:buClr>
              <a:defRPr/>
            </a:pPr>
            <a:r>
              <a:rPr lang="en-US" sz="4800" b="1" dirty="0">
                <a:solidFill>
                  <a:srgbClr val="0B6CB1"/>
                </a:solidFill>
                <a:latin typeface="Arial" panose="020B0604020202020204"/>
              </a:rPr>
              <a:t>ACKNOWLEDGEMENTS</a:t>
            </a:r>
            <a:endParaRPr lang="en-US" sz="2207" dirty="0">
              <a:solidFill>
                <a:srgbClr val="0B6CB1"/>
              </a:solidFill>
              <a:ea typeface="Arial" charset="0"/>
              <a:cs typeface="Arial" charset="0"/>
            </a:endParaRPr>
          </a:p>
          <a:p>
            <a:pPr lvl="0" defTabSz="3507680">
              <a:lnSpc>
                <a:spcPts val="3495"/>
              </a:lnSpc>
              <a:buClr>
                <a:srgbClr val="005BBB"/>
              </a:buClr>
              <a:buFont typeface="+mj-lt"/>
              <a:buAutoNum type="arabicPeriod"/>
              <a:defRPr/>
            </a:pP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Phasellus</a:t>
            </a: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nec</a:t>
            </a: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lectus</a:t>
            </a: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bibendum</a:t>
            </a:r>
            <a:endParaRPr lang="en-US" sz="2207" dirty="0">
              <a:solidFill>
                <a:srgbClr val="666666"/>
              </a:solidFill>
              <a:ea typeface="Arial" charset="0"/>
              <a:cs typeface="Arial" charset="0"/>
            </a:endParaRPr>
          </a:p>
          <a:p>
            <a:pPr lvl="0" defTabSz="3507680">
              <a:lnSpc>
                <a:spcPts val="3495"/>
              </a:lnSpc>
              <a:buClr>
                <a:srgbClr val="005BBB"/>
              </a:buClr>
              <a:buFont typeface="+mj-lt"/>
              <a:buAutoNum type="arabicPeriod"/>
              <a:defRPr/>
            </a:pP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Mauris</a:t>
            </a: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orci</a:t>
            </a:r>
            <a:r>
              <a:rPr lang="en-US" sz="2207" dirty="0">
                <a:solidFill>
                  <a:srgbClr val="666666"/>
                </a:solidFill>
                <a:ea typeface="Arial" charset="0"/>
                <a:cs typeface="Arial" charset="0"/>
              </a:rPr>
              <a:t> mi, </a:t>
            </a:r>
            <a:r>
              <a:rPr lang="en-US" sz="2207" dirty="0" err="1">
                <a:solidFill>
                  <a:srgbClr val="666666"/>
                </a:solidFill>
                <a:ea typeface="Arial" charset="0"/>
                <a:cs typeface="Arial" charset="0"/>
              </a:rPr>
              <a:t>varius</a:t>
            </a:r>
            <a:r>
              <a:rPr lang="en-US" sz="2207" dirty="0">
                <a:solidFill>
                  <a:srgbClr val="666666"/>
                </a:solidFill>
                <a:ea typeface="Arial" charset="0"/>
                <a:cs typeface="Arial" charset="0"/>
              </a:rPr>
              <a:t> id diam id</a:t>
            </a:r>
          </a:p>
          <a:p>
            <a:pPr lvl="0" defTabSz="3507680">
              <a:lnSpc>
                <a:spcPts val="3495"/>
              </a:lnSpc>
              <a:buClr>
                <a:srgbClr val="005BBB"/>
              </a:buClr>
              <a:buFont typeface="+mj-lt"/>
              <a:buAutoNum type="arabicPeriod"/>
              <a:defRPr/>
            </a:pPr>
            <a:r>
              <a:rPr lang="en-US" sz="2207" dirty="0">
                <a:solidFill>
                  <a:srgbClr val="666666"/>
                </a:solidFill>
                <a:ea typeface="Arial" charset="0"/>
                <a:cs typeface="Arial" charset="0"/>
              </a:rPr>
              <a:t>  Duis vitae </a:t>
            </a:r>
            <a:r>
              <a:rPr lang="en-US" sz="2207" dirty="0" err="1">
                <a:solidFill>
                  <a:srgbClr val="666666"/>
                </a:solidFill>
                <a:ea typeface="Arial" charset="0"/>
                <a:cs typeface="Arial" charset="0"/>
              </a:rPr>
              <a:t>tincidunt</a:t>
            </a: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tortor</a:t>
            </a:r>
            <a:r>
              <a:rPr lang="en-US" sz="2207" dirty="0">
                <a:solidFill>
                  <a:srgbClr val="666666"/>
                </a:solidFill>
                <a:ea typeface="Arial" charset="0"/>
                <a:cs typeface="Arial" charset="0"/>
              </a:rPr>
              <a:t>, vitae </a:t>
            </a:r>
            <a:r>
              <a:rPr lang="en-US" sz="2207" dirty="0" err="1">
                <a:solidFill>
                  <a:srgbClr val="666666"/>
                </a:solidFill>
                <a:ea typeface="Arial" charset="0"/>
                <a:cs typeface="Arial" charset="0"/>
              </a:rPr>
              <a:t>sollicitudin</a:t>
            </a:r>
            <a:r>
              <a:rPr lang="en-US" sz="2207" dirty="0">
                <a:solidFill>
                  <a:srgbClr val="666666"/>
                </a:solidFill>
                <a:ea typeface="Arial" charset="0"/>
                <a:cs typeface="Arial" charset="0"/>
              </a:rPr>
              <a:t> magna</a:t>
            </a:r>
          </a:p>
          <a:p>
            <a:pPr lvl="0" defTabSz="3507680">
              <a:lnSpc>
                <a:spcPts val="3495"/>
              </a:lnSpc>
              <a:buClr>
                <a:srgbClr val="005BBB"/>
              </a:buClr>
              <a:buFont typeface="+mj-lt"/>
              <a:buAutoNum type="arabicPeriod"/>
              <a:defRPr/>
            </a:pP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Aenean</a:t>
            </a:r>
            <a:r>
              <a:rPr lang="en-US" sz="2207" dirty="0">
                <a:solidFill>
                  <a:srgbClr val="666666"/>
                </a:solidFill>
                <a:ea typeface="Arial" charset="0"/>
                <a:cs typeface="Arial" charset="0"/>
              </a:rPr>
              <a:t> et </a:t>
            </a:r>
            <a:r>
              <a:rPr lang="en-US" sz="2207" dirty="0" err="1">
                <a:solidFill>
                  <a:srgbClr val="666666"/>
                </a:solidFill>
                <a:ea typeface="Arial" charset="0"/>
                <a:cs typeface="Arial" charset="0"/>
              </a:rPr>
              <a:t>est</a:t>
            </a:r>
            <a:r>
              <a:rPr lang="en-US" sz="2207" dirty="0">
                <a:solidFill>
                  <a:srgbClr val="666666"/>
                </a:solidFill>
                <a:ea typeface="Arial" charset="0"/>
                <a:cs typeface="Arial" charset="0"/>
              </a:rPr>
              <a:t> sem. </a:t>
            </a:r>
            <a:endParaRPr lang="en-US" dirty="0"/>
          </a:p>
        </p:txBody>
      </p:sp>
      <p:sp>
        <p:nvSpPr>
          <p:cNvPr id="21" name="Espace réservé du contenu 20">
            <a:extLst>
              <a:ext uri="{FF2B5EF4-FFF2-40B4-BE49-F238E27FC236}">
                <a16:creationId xmlns:a16="http://schemas.microsoft.com/office/drawing/2014/main" id="{84C0F94B-FA04-4925-B8A9-5461BD3B9CDA}"/>
              </a:ext>
            </a:extLst>
          </p:cNvPr>
          <p:cNvSpPr>
            <a:spLocks noGrp="1"/>
          </p:cNvSpPr>
          <p:nvPr>
            <p:ph sz="quarter" idx="26"/>
          </p:nvPr>
        </p:nvSpPr>
        <p:spPr>
          <a:xfrm>
            <a:off x="840978" y="11979960"/>
            <a:ext cx="9011314" cy="10971480"/>
          </a:xfrm>
        </p:spPr>
        <p:txBody>
          <a:bodyPr/>
          <a:lstStyle/>
          <a:p>
            <a:pPr>
              <a:spcAft>
                <a:spcPts val="1104"/>
              </a:spcAft>
              <a:defRPr/>
            </a:pPr>
            <a:r>
              <a:rPr lang="en-US" sz="4800" b="1" dirty="0">
                <a:solidFill>
                  <a:srgbClr val="0B6CB1"/>
                </a:solidFill>
              </a:rPr>
              <a:t>METHODS</a:t>
            </a:r>
            <a:endParaRPr lang="en-US" sz="4415" b="1" dirty="0">
              <a:solidFill>
                <a:srgbClr val="0B6CB1"/>
              </a:solidFill>
            </a:endParaRPr>
          </a:p>
          <a:p>
            <a:pPr>
              <a:spcAft>
                <a:spcPts val="920"/>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Donec</a:t>
            </a:r>
            <a:r>
              <a:rPr lang="en-US" dirty="0">
                <a:ea typeface="Arial" charset="0"/>
                <a:cs typeface="Arial" charset="0"/>
              </a:rPr>
              <a:t> semper lorem vitae </a:t>
            </a:r>
            <a:r>
              <a:rPr lang="en-US" dirty="0" err="1">
                <a:ea typeface="Arial" charset="0"/>
                <a:cs typeface="Arial" charset="0"/>
              </a:rPr>
              <a:t>urna</a:t>
            </a:r>
            <a:r>
              <a:rPr lang="en-US" dirty="0">
                <a:ea typeface="Arial" charset="0"/>
                <a:cs typeface="Arial" charset="0"/>
              </a:rPr>
              <a:t> pulvinar, in </a:t>
            </a:r>
            <a:r>
              <a:rPr lang="en-US" dirty="0" err="1">
                <a:ea typeface="Arial" charset="0"/>
                <a:cs typeface="Arial" charset="0"/>
              </a:rPr>
              <a:t>congue</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tristique</a:t>
            </a:r>
            <a:r>
              <a:rPr lang="en-US" dirty="0">
                <a:ea typeface="Arial" charset="0"/>
                <a:cs typeface="Arial" charset="0"/>
              </a:rPr>
              <a:t>:</a:t>
            </a:r>
          </a:p>
          <a:p>
            <a:pPr>
              <a:spcBef>
                <a:spcPts val="1104"/>
              </a:spcBef>
              <a:spcAft>
                <a:spcPts val="736"/>
              </a:spcAft>
              <a:defRPr/>
            </a:pPr>
            <a:r>
              <a:rPr lang="en-US" b="1" dirty="0">
                <a:solidFill>
                  <a:srgbClr val="0B6CB1"/>
                </a:solidFill>
                <a:ea typeface="Arial" charset="0"/>
                <a:cs typeface="Arial" charset="0"/>
              </a:rPr>
              <a:t>MAURIS ORCI VARIUS ID DIAM</a:t>
            </a:r>
            <a:endParaRPr lang="en-US" dirty="0">
              <a:solidFill>
                <a:srgbClr val="0B6CB1"/>
              </a:solidFill>
              <a:ea typeface="Arial" charset="0"/>
              <a:cs typeface="Arial" charset="0"/>
            </a:endParaRPr>
          </a:p>
          <a:p>
            <a:pPr marL="840974" lvl="1" indent="-420487">
              <a:buClr>
                <a:schemeClr val="tx2"/>
              </a:buClr>
              <a:buSzPct val="125000"/>
              <a:buFont typeface="Arial" charset="0"/>
              <a:buChar char="•"/>
              <a:defRPr/>
            </a:pPr>
            <a:r>
              <a:rPr lang="en-US" dirty="0">
                <a:ea typeface="Arial" charset="0"/>
                <a:cs typeface="Arial" charset="0"/>
              </a:rPr>
              <a:t>Sed in </a:t>
            </a:r>
            <a:r>
              <a:rPr lang="en-US" dirty="0" err="1">
                <a:ea typeface="Arial" charset="0"/>
                <a:cs typeface="Arial" charset="0"/>
              </a:rPr>
              <a:t>risus</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In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p>
          <a:p>
            <a:pPr marL="840974" lvl="1" indent="-420487">
              <a:spcAft>
                <a:spcPts val="920"/>
              </a:spcAft>
              <a:buClr>
                <a:schemeClr val="tx2"/>
              </a:buClr>
              <a:buSzPct val="125000"/>
              <a:buFont typeface="Arial" charset="0"/>
              <a:buChar char="•"/>
              <a:defRPr/>
            </a:pP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br>
              <a:rPr lang="en-US" dirty="0">
                <a:ea typeface="Arial" charset="0"/>
                <a:cs typeface="Arial" charset="0"/>
              </a:rPr>
            </a:br>
            <a:r>
              <a:rPr lang="en-US" dirty="0" err="1">
                <a:ea typeface="Arial" charset="0"/>
                <a:cs typeface="Arial" charset="0"/>
              </a:rPr>
              <a:t>ut</a:t>
            </a:r>
            <a:r>
              <a:rPr lang="en-US" dirty="0">
                <a:ea typeface="Arial" charset="0"/>
                <a:cs typeface="Arial" charset="0"/>
              </a:rPr>
              <a:t> in pulvinar </a:t>
            </a:r>
            <a:r>
              <a:rPr lang="en-US" dirty="0" err="1">
                <a:ea typeface="Arial" charset="0"/>
                <a:cs typeface="Arial" charset="0"/>
              </a:rPr>
              <a:t>urna</a:t>
            </a:r>
            <a:r>
              <a:rPr lang="en-US" dirty="0">
                <a:ea typeface="Arial" charset="0"/>
                <a:cs typeface="Arial" charset="0"/>
              </a:rPr>
              <a:t> in </a:t>
            </a:r>
            <a:r>
              <a:rPr lang="en-US" dirty="0" err="1">
                <a:ea typeface="Arial" charset="0"/>
                <a:cs typeface="Arial" charset="0"/>
              </a:rPr>
              <a:t>eros</a:t>
            </a:r>
            <a:r>
              <a:rPr lang="en-US" dirty="0">
                <a:ea typeface="Arial" charset="0"/>
                <a:cs typeface="Arial" charset="0"/>
              </a:rPr>
              <a:t> </a:t>
            </a:r>
            <a:r>
              <a:rPr lang="en-US" dirty="0" err="1">
                <a:ea typeface="Arial" charset="0"/>
                <a:cs typeface="Arial" charset="0"/>
              </a:rPr>
              <a:t>posuere</a:t>
            </a:r>
            <a:r>
              <a:rPr lang="en-US" dirty="0">
                <a:ea typeface="Arial" charset="0"/>
                <a:cs typeface="Arial" charset="0"/>
              </a:rPr>
              <a:t>.</a:t>
            </a:r>
          </a:p>
          <a:p>
            <a:pPr>
              <a:buClr>
                <a:schemeClr val="tx2"/>
              </a:buClr>
              <a:buSzPct val="125000"/>
              <a:defRPr/>
            </a:pPr>
            <a:r>
              <a:rPr lang="en-US" b="1" dirty="0">
                <a:solidFill>
                  <a:srgbClr val="0B6CB1"/>
                </a:solidFill>
                <a:ea typeface="Arial" charset="0"/>
                <a:cs typeface="Arial" charset="0"/>
              </a:rPr>
              <a:t>EUISMOD JUSTO VITAE PURUS</a:t>
            </a:r>
            <a:endParaRPr lang="en-US" dirty="0">
              <a:solidFill>
                <a:srgbClr val="0B6CB1"/>
              </a:solidFill>
              <a:ea typeface="Arial" charset="0"/>
              <a:cs typeface="Arial" charset="0"/>
            </a:endParaRPr>
          </a:p>
          <a:p>
            <a:pPr marL="840974" lvl="1" indent="-420487">
              <a:buClr>
                <a:schemeClr val="tx2"/>
              </a:buClr>
              <a:buSzPct val="125000"/>
              <a:buFont typeface="Arial" charset="0"/>
              <a:buChar char="•"/>
              <a:defRPr/>
            </a:pP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donec</a:t>
            </a:r>
            <a:r>
              <a:rPr lang="en-US" dirty="0">
                <a:ea typeface="Arial" charset="0"/>
                <a:cs typeface="Arial" charset="0"/>
              </a:rPr>
              <a:t> semper </a:t>
            </a:r>
            <a:r>
              <a:rPr lang="en-US" dirty="0" err="1">
                <a:ea typeface="Arial" charset="0"/>
                <a:cs typeface="Arial" charset="0"/>
              </a:rPr>
              <a:t>placerat</a:t>
            </a:r>
            <a:r>
              <a:rPr lang="en-US" dirty="0">
                <a:ea typeface="Arial" charset="0"/>
                <a:cs typeface="Arial" charset="0"/>
              </a:rPr>
              <a:t>.</a:t>
            </a:r>
          </a:p>
          <a:p>
            <a:pPr marL="840974" lvl="1" indent="-420487">
              <a:buClr>
                <a:schemeClr val="tx2"/>
              </a:buClr>
              <a:buSzPct val="125000"/>
              <a:buFont typeface="Arial" charset="0"/>
              <a:buChar char="•"/>
              <a:defRPr/>
            </a:pP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endParaRPr lang="en-US" dirty="0">
              <a:ea typeface="Arial" charset="0"/>
              <a:cs typeface="Arial" charset="0"/>
            </a:endParaRPr>
          </a:p>
          <a:p>
            <a:pPr>
              <a:spcBef>
                <a:spcPts val="1104"/>
              </a:spcBef>
              <a:spcAft>
                <a:spcPts val="736"/>
              </a:spcAft>
              <a:defRPr/>
            </a:pPr>
            <a:r>
              <a:rPr lang="en-US" b="1" dirty="0">
                <a:solidFill>
                  <a:srgbClr val="0B6CB1"/>
                </a:solidFill>
                <a:ea typeface="Arial" charset="0"/>
                <a:cs typeface="Arial" charset="0"/>
              </a:rPr>
              <a:t>MAURIS ORCI VARIUS ID DIAM</a:t>
            </a:r>
            <a:endParaRPr lang="en-US" dirty="0">
              <a:solidFill>
                <a:srgbClr val="0B6CB1"/>
              </a:solidFill>
              <a:ea typeface="Arial" charset="0"/>
              <a:cs typeface="Arial" charset="0"/>
            </a:endParaRPr>
          </a:p>
          <a:p>
            <a:pPr marL="840974" lvl="1" indent="-420487">
              <a:buClr>
                <a:schemeClr val="tx2"/>
              </a:buClr>
              <a:buSzPct val="125000"/>
              <a:buFont typeface="Arial" charset="0"/>
              <a:buChar char="•"/>
              <a:defRPr/>
            </a:pPr>
            <a:r>
              <a:rPr lang="en-US" dirty="0">
                <a:ea typeface="Arial" charset="0"/>
                <a:cs typeface="Arial" charset="0"/>
              </a:rPr>
              <a:t>Sed in </a:t>
            </a:r>
            <a:r>
              <a:rPr lang="en-US" dirty="0" err="1">
                <a:ea typeface="Arial" charset="0"/>
                <a:cs typeface="Arial" charset="0"/>
              </a:rPr>
              <a:t>risus</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In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p>
          <a:p>
            <a:pPr marL="840974" lvl="1" indent="-420487">
              <a:spcAft>
                <a:spcPts val="920"/>
              </a:spcAft>
              <a:buClr>
                <a:schemeClr val="tx2"/>
              </a:buClr>
              <a:buSzPct val="125000"/>
              <a:buFont typeface="Arial" charset="0"/>
              <a:buChar char="•"/>
              <a:defRPr/>
            </a:pP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br>
              <a:rPr lang="en-US" dirty="0">
                <a:ea typeface="Arial" charset="0"/>
                <a:cs typeface="Arial" charset="0"/>
              </a:rPr>
            </a:br>
            <a:r>
              <a:rPr lang="en-US" dirty="0" err="1">
                <a:ea typeface="Arial" charset="0"/>
                <a:cs typeface="Arial" charset="0"/>
              </a:rPr>
              <a:t>ut</a:t>
            </a:r>
            <a:r>
              <a:rPr lang="en-US" dirty="0">
                <a:ea typeface="Arial" charset="0"/>
                <a:cs typeface="Arial" charset="0"/>
              </a:rPr>
              <a:t> in pulvinar </a:t>
            </a:r>
            <a:r>
              <a:rPr lang="en-US" dirty="0" err="1">
                <a:ea typeface="Arial" charset="0"/>
                <a:cs typeface="Arial" charset="0"/>
              </a:rPr>
              <a:t>urna</a:t>
            </a:r>
            <a:r>
              <a:rPr lang="en-US" dirty="0">
                <a:ea typeface="Arial" charset="0"/>
                <a:cs typeface="Arial" charset="0"/>
              </a:rPr>
              <a:t> in </a:t>
            </a:r>
            <a:r>
              <a:rPr lang="en-US" dirty="0" err="1">
                <a:ea typeface="Arial" charset="0"/>
                <a:cs typeface="Arial" charset="0"/>
              </a:rPr>
              <a:t>eros</a:t>
            </a:r>
            <a:r>
              <a:rPr lang="en-US" dirty="0">
                <a:ea typeface="Arial" charset="0"/>
                <a:cs typeface="Arial" charset="0"/>
              </a:rPr>
              <a:t> </a:t>
            </a:r>
            <a:r>
              <a:rPr lang="en-US" dirty="0" err="1">
                <a:ea typeface="Arial" charset="0"/>
                <a:cs typeface="Arial" charset="0"/>
              </a:rPr>
              <a:t>posuere</a:t>
            </a:r>
            <a:r>
              <a:rPr lang="en-US" dirty="0">
                <a:ea typeface="Arial" charset="0"/>
                <a:cs typeface="Arial" charset="0"/>
              </a:rPr>
              <a:t>.</a:t>
            </a:r>
          </a:p>
        </p:txBody>
      </p:sp>
      <p:sp>
        <p:nvSpPr>
          <p:cNvPr id="22" name="Espace réservé pour une image  21">
            <a:extLst>
              <a:ext uri="{FF2B5EF4-FFF2-40B4-BE49-F238E27FC236}">
                <a16:creationId xmlns:a16="http://schemas.microsoft.com/office/drawing/2014/main" id="{B1969603-FF19-40C3-8E36-1297173A5258}"/>
              </a:ext>
            </a:extLst>
          </p:cNvPr>
          <p:cNvSpPr>
            <a:spLocks noGrp="1"/>
          </p:cNvSpPr>
          <p:nvPr>
            <p:ph type="pic" sz="quarter" idx="27"/>
          </p:nvPr>
        </p:nvSpPr>
        <p:spPr>
          <a:xfrm>
            <a:off x="17642568" y="6782573"/>
            <a:ext cx="11913411" cy="4374632"/>
          </a:xfrm>
        </p:spPr>
      </p:sp>
      <p:sp>
        <p:nvSpPr>
          <p:cNvPr id="24" name="Rectangle 5">
            <a:extLst>
              <a:ext uri="{FF2B5EF4-FFF2-40B4-BE49-F238E27FC236}">
                <a16:creationId xmlns:a16="http://schemas.microsoft.com/office/drawing/2014/main" id="{2B17A7A1-E225-48D4-93C6-7B2AFA9811EC}"/>
              </a:ext>
            </a:extLst>
          </p:cNvPr>
          <p:cNvSpPr>
            <a:spLocks noChangeArrowheads="1"/>
          </p:cNvSpPr>
          <p:nvPr/>
        </p:nvSpPr>
        <p:spPr bwMode="auto">
          <a:xfrm>
            <a:off x="895875" y="1209805"/>
            <a:ext cx="19648790" cy="294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917" tIns="41951" rIns="83917" bIns="41951">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8800" dirty="0">
                <a:solidFill>
                  <a:srgbClr val="FFFFFF"/>
                </a:solidFill>
                <a:latin typeface="+mn-lt"/>
                <a:ea typeface="Arial" charset="0"/>
              </a:rPr>
              <a:t>Insert Poster-Presentation Title</a:t>
            </a:r>
          </a:p>
          <a:p>
            <a:pPr>
              <a:spcBef>
                <a:spcPts val="1655"/>
              </a:spcBef>
              <a:defRPr/>
            </a:pPr>
            <a:endParaRPr lang="en-US" altLang="en-US" sz="2943" dirty="0">
              <a:solidFill>
                <a:srgbClr val="FFFFFF"/>
              </a:solidFill>
              <a:latin typeface="+mn-lt"/>
              <a:ea typeface="Arial" charset="0"/>
            </a:endParaRPr>
          </a:p>
          <a:p>
            <a:pPr>
              <a:spcBef>
                <a:spcPts val="1655"/>
              </a:spcBef>
              <a:defRPr/>
            </a:pPr>
            <a:r>
              <a:rPr lang="en-US" altLang="en-US" sz="4000" dirty="0">
                <a:solidFill>
                  <a:srgbClr val="FFFFFF"/>
                </a:solidFill>
                <a:latin typeface="+mn-lt"/>
                <a:ea typeface="Arial" charset="0"/>
              </a:rPr>
              <a:t>Author, Affiliation | Author, Affiliation | Author, Affiliation | Author, Affiliation </a:t>
            </a:r>
          </a:p>
        </p:txBody>
      </p:sp>
      <p:cxnSp>
        <p:nvCxnSpPr>
          <p:cNvPr id="25" name="Straight Connector 8">
            <a:extLst>
              <a:ext uri="{FF2B5EF4-FFF2-40B4-BE49-F238E27FC236}">
                <a16:creationId xmlns:a16="http://schemas.microsoft.com/office/drawing/2014/main" id="{F07EEC04-C0B4-4C80-8DF0-920D85666FDF}"/>
              </a:ext>
            </a:extLst>
          </p:cNvPr>
          <p:cNvCxnSpPr>
            <a:cxnSpLocks/>
          </p:cNvCxnSpPr>
          <p:nvPr/>
        </p:nvCxnSpPr>
        <p:spPr bwMode="auto">
          <a:xfrm>
            <a:off x="10166568" y="11979960"/>
            <a:ext cx="0" cy="27628383"/>
          </a:xfrm>
          <a:prstGeom prst="line">
            <a:avLst/>
          </a:prstGeom>
          <a:noFill/>
          <a:ln w="25400" cap="flat" cmpd="sng" algn="ctr">
            <a:solidFill>
              <a:schemeClr val="tx1"/>
            </a:solidFill>
            <a:prstDash val="solid"/>
            <a:round/>
            <a:headEnd type="none" w="med" len="med"/>
            <a:tailEnd type="none" w="med" len="med"/>
          </a:ln>
          <a:effectLst/>
        </p:spPr>
      </p:cxnSp>
      <p:cxnSp>
        <p:nvCxnSpPr>
          <p:cNvPr id="28" name="Straight Connector 8">
            <a:extLst>
              <a:ext uri="{FF2B5EF4-FFF2-40B4-BE49-F238E27FC236}">
                <a16:creationId xmlns:a16="http://schemas.microsoft.com/office/drawing/2014/main" id="{1BEAAD94-0D1D-42B5-B21C-1E6BD2FA842E}"/>
              </a:ext>
            </a:extLst>
          </p:cNvPr>
          <p:cNvCxnSpPr>
            <a:cxnSpLocks/>
          </p:cNvCxnSpPr>
          <p:nvPr/>
        </p:nvCxnSpPr>
        <p:spPr bwMode="auto">
          <a:xfrm>
            <a:off x="20042088" y="11979960"/>
            <a:ext cx="0" cy="27628383"/>
          </a:xfrm>
          <a:prstGeom prst="line">
            <a:avLst/>
          </a:prstGeom>
          <a:noFill/>
          <a:ln w="25400" cap="flat" cmpd="sng" algn="ctr">
            <a:solidFill>
              <a:schemeClr val="tx1"/>
            </a:solidFill>
            <a:prstDash val="solid"/>
            <a:round/>
            <a:headEnd type="none" w="med" len="med"/>
            <a:tailEnd type="none" w="med" len="med"/>
          </a:ln>
          <a:effectLst/>
        </p:spPr>
      </p:cxnSp>
      <p:sp>
        <p:nvSpPr>
          <p:cNvPr id="31" name="TextBox 89">
            <a:extLst>
              <a:ext uri="{FF2B5EF4-FFF2-40B4-BE49-F238E27FC236}">
                <a16:creationId xmlns:a16="http://schemas.microsoft.com/office/drawing/2014/main" id="{5CBD7A12-6D63-44D2-BFE1-3848EB424D24}"/>
              </a:ext>
            </a:extLst>
          </p:cNvPr>
          <p:cNvSpPr txBox="1"/>
          <p:nvPr/>
        </p:nvSpPr>
        <p:spPr>
          <a:xfrm>
            <a:off x="840978" y="39392355"/>
            <a:ext cx="9040515" cy="431978"/>
          </a:xfrm>
          <a:prstGeom prst="rect">
            <a:avLst/>
          </a:prstGeom>
          <a:solidFill>
            <a:schemeClr val="bg1">
              <a:alpha val="42000"/>
            </a:schemeClr>
          </a:solidFill>
        </p:spPr>
        <p:txBody>
          <a:bodyPr>
            <a:spAutoFit/>
          </a:bodyPr>
          <a:lstStyle/>
          <a:p>
            <a:pPr>
              <a:spcBef>
                <a:spcPts val="552"/>
              </a:spcBef>
              <a:buClr>
                <a:schemeClr val="tx2"/>
              </a:buClr>
              <a:defRPr/>
            </a:pPr>
            <a:r>
              <a:rPr lang="en-US" sz="2207" i="1" dirty="0">
                <a:latin typeface="Arial" charset="0"/>
                <a:ea typeface="Arial" charset="0"/>
                <a:cs typeface="Arial" charset="0"/>
              </a:rPr>
              <a:t>Mauris orci mi, varius id diam id, egestas auctor enim. </a:t>
            </a:r>
          </a:p>
        </p:txBody>
      </p:sp>
      <p:sp>
        <p:nvSpPr>
          <p:cNvPr id="32" name="TextBox 91">
            <a:extLst>
              <a:ext uri="{FF2B5EF4-FFF2-40B4-BE49-F238E27FC236}">
                <a16:creationId xmlns:a16="http://schemas.microsoft.com/office/drawing/2014/main" id="{5B9E5959-39EA-4622-B115-6CD8A1734C21}"/>
              </a:ext>
            </a:extLst>
          </p:cNvPr>
          <p:cNvSpPr txBox="1"/>
          <p:nvPr/>
        </p:nvSpPr>
        <p:spPr>
          <a:xfrm>
            <a:off x="788342" y="30490184"/>
            <a:ext cx="9040515" cy="1648656"/>
          </a:xfrm>
          <a:prstGeom prst="rect">
            <a:avLst/>
          </a:prstGeom>
          <a:solidFill>
            <a:schemeClr val="bg1">
              <a:alpha val="42000"/>
            </a:schemeClr>
          </a:solidFill>
        </p:spPr>
        <p:txBody>
          <a:bodyPr>
            <a:spAutoFit/>
          </a:bodyPr>
          <a:lstStyle/>
          <a:p>
            <a:pPr>
              <a:lnSpc>
                <a:spcPts val="4231"/>
              </a:lnSpc>
              <a:defRPr/>
            </a:pPr>
            <a:r>
              <a:rPr lang="en-US" sz="2391" b="1" dirty="0">
                <a:solidFill>
                  <a:srgbClr val="0B6CB1"/>
                </a:solidFill>
                <a:latin typeface="Arial" charset="0"/>
                <a:ea typeface="Arial" charset="0"/>
                <a:cs typeface="Arial" charset="0"/>
              </a:rPr>
              <a:t>MAURIS ORCI MI VARIUS ID DIAM</a:t>
            </a:r>
            <a:br>
              <a:rPr lang="en-US" sz="2575" dirty="0">
                <a:solidFill>
                  <a:schemeClr val="bg2">
                    <a:lumMod val="50000"/>
                  </a:schemeClr>
                </a:solidFill>
                <a:latin typeface="Arial" charset="0"/>
                <a:ea typeface="Arial" charset="0"/>
                <a:cs typeface="Arial" charset="0"/>
              </a:rPr>
            </a:br>
            <a:r>
              <a:rPr lang="en-US" sz="2575" dirty="0">
                <a:latin typeface="Arial" charset="0"/>
                <a:ea typeface="Arial" charset="0"/>
                <a:cs typeface="Arial" charset="0"/>
              </a:rPr>
              <a:t>Egestas auctor enim. Praesent ut massa nibh. Duis purus neque, facilisis cursus ultrices vel, ullamcorper ac augue.</a:t>
            </a:r>
          </a:p>
        </p:txBody>
      </p:sp>
      <p:cxnSp>
        <p:nvCxnSpPr>
          <p:cNvPr id="33" name="Straight Connector 92">
            <a:extLst>
              <a:ext uri="{FF2B5EF4-FFF2-40B4-BE49-F238E27FC236}">
                <a16:creationId xmlns:a16="http://schemas.microsoft.com/office/drawing/2014/main" id="{544530A4-E5A0-4100-96C6-EDFB7CDDE609}"/>
              </a:ext>
            </a:extLst>
          </p:cNvPr>
          <p:cNvCxnSpPr/>
          <p:nvPr/>
        </p:nvCxnSpPr>
        <p:spPr bwMode="auto">
          <a:xfrm>
            <a:off x="849154" y="30394264"/>
            <a:ext cx="8927216" cy="0"/>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cxnSp>
        <p:nvCxnSpPr>
          <p:cNvPr id="34" name="Straight Connector 23">
            <a:extLst>
              <a:ext uri="{FF2B5EF4-FFF2-40B4-BE49-F238E27FC236}">
                <a16:creationId xmlns:a16="http://schemas.microsoft.com/office/drawing/2014/main" id="{48E60EBA-C231-4C5A-8D1B-9A04F0DBC8A0}"/>
              </a:ext>
            </a:extLst>
          </p:cNvPr>
          <p:cNvCxnSpPr>
            <a:cxnSpLocks/>
          </p:cNvCxnSpPr>
          <p:nvPr/>
        </p:nvCxnSpPr>
        <p:spPr bwMode="auto">
          <a:xfrm>
            <a:off x="777359" y="11439205"/>
            <a:ext cx="28691917" cy="0"/>
          </a:xfrm>
          <a:prstGeom prst="line">
            <a:avLst/>
          </a:prstGeom>
          <a:noFill/>
          <a:ln w="25400" cap="flat" cmpd="sng" algn="ctr">
            <a:solidFill>
              <a:schemeClr val="tx1"/>
            </a:solidFill>
            <a:prstDash val="solid"/>
            <a:round/>
            <a:headEnd type="none" w="med" len="med"/>
            <a:tailEnd type="none" w="med" len="med"/>
          </a:ln>
          <a:effectLst/>
        </p:spPr>
      </p:cxnSp>
      <p:sp>
        <p:nvSpPr>
          <p:cNvPr id="37" name="TextBox 96">
            <a:extLst>
              <a:ext uri="{FF2B5EF4-FFF2-40B4-BE49-F238E27FC236}">
                <a16:creationId xmlns:a16="http://schemas.microsoft.com/office/drawing/2014/main" id="{34B4EF76-E43F-46CF-9A01-C1ABB388C4F8}"/>
              </a:ext>
            </a:extLst>
          </p:cNvPr>
          <p:cNvSpPr txBox="1"/>
          <p:nvPr/>
        </p:nvSpPr>
        <p:spPr>
          <a:xfrm>
            <a:off x="10590361" y="12199557"/>
            <a:ext cx="9040515" cy="8560805"/>
          </a:xfrm>
          <a:prstGeom prst="rect">
            <a:avLst/>
          </a:prstGeom>
          <a:solidFill>
            <a:srgbClr val="0B6CB1"/>
          </a:solidFill>
          <a:effectLst/>
        </p:spPr>
        <p:txBody>
          <a:bodyPr anchor="ctr">
            <a:spAutoFit/>
          </a:bodyPr>
          <a:lstStyle/>
          <a:p>
            <a:pPr>
              <a:lnSpc>
                <a:spcPts val="4231"/>
              </a:lnSpc>
              <a:spcAft>
                <a:spcPts val="1104"/>
              </a:spcAft>
              <a:defRPr/>
            </a:pPr>
            <a:endParaRPr lang="en-US" sz="4415" b="1" dirty="0">
              <a:solidFill>
                <a:schemeClr val="bg1"/>
              </a:solidFill>
              <a:latin typeface="+mj-lt"/>
            </a:endParaRPr>
          </a:p>
          <a:p>
            <a:pPr algn="ctr">
              <a:lnSpc>
                <a:spcPts val="4231"/>
              </a:lnSpc>
              <a:spcAft>
                <a:spcPts val="1104"/>
              </a:spcAft>
              <a:defRPr/>
            </a:pPr>
            <a:r>
              <a:rPr lang="en-US" sz="4800" b="1" dirty="0">
                <a:solidFill>
                  <a:schemeClr val="bg1"/>
                </a:solidFill>
                <a:latin typeface="+mj-lt"/>
              </a:rPr>
              <a:t>KEY INFORMATION</a:t>
            </a:r>
          </a:p>
          <a:p>
            <a:pPr marL="457200" indent="-457200">
              <a:lnSpc>
                <a:spcPts val="4231"/>
              </a:lnSpc>
              <a:spcAft>
                <a:spcPts val="1104"/>
              </a:spcAft>
              <a:buFont typeface="Arial" panose="020B0604020202020204" pitchFamily="34" charset="0"/>
              <a:buChar char="•"/>
              <a:defRPr/>
            </a:pPr>
            <a:r>
              <a:rPr lang="en-US" sz="2575" dirty="0" err="1">
                <a:solidFill>
                  <a:schemeClr val="bg1"/>
                </a:solidFill>
                <a:latin typeface="Arial" charset="0"/>
                <a:ea typeface="Arial" charset="0"/>
                <a:cs typeface="Arial" charset="0"/>
              </a:rPr>
              <a:t>Mauris</a:t>
            </a:r>
            <a:r>
              <a:rPr lang="en-US" sz="2575" dirty="0">
                <a:solidFill>
                  <a:schemeClr val="bg1"/>
                </a:solidFill>
                <a:latin typeface="Arial" charset="0"/>
                <a:ea typeface="Arial" charset="0"/>
                <a:cs typeface="Arial" charset="0"/>
              </a:rPr>
              <a:t> orci mi, varius id diam id, egestas auctor enim. Praesent ut massa nibh. </a:t>
            </a:r>
          </a:p>
          <a:p>
            <a:pPr marL="457200" indent="-457200">
              <a:lnSpc>
                <a:spcPts val="4231"/>
              </a:lnSpc>
              <a:spcAft>
                <a:spcPts val="1104"/>
              </a:spcAft>
              <a:buFont typeface="Arial" panose="020B0604020202020204" pitchFamily="34" charset="0"/>
              <a:buChar char="•"/>
              <a:defRPr/>
            </a:pPr>
            <a:r>
              <a:rPr lang="en-US" sz="2575" dirty="0">
                <a:solidFill>
                  <a:schemeClr val="bg1"/>
                </a:solidFill>
                <a:latin typeface="Arial" charset="0"/>
                <a:ea typeface="Arial" charset="0"/>
                <a:cs typeface="Arial" charset="0"/>
              </a:rPr>
              <a:t>Duis purus neque, facilisis cursus ultrices vel, ullamcorper ac </a:t>
            </a:r>
            <a:r>
              <a:rPr lang="en-US" sz="2575" dirty="0" err="1">
                <a:solidFill>
                  <a:schemeClr val="bg1"/>
                </a:solidFill>
                <a:latin typeface="Arial" charset="0"/>
                <a:ea typeface="Arial" charset="0"/>
                <a:cs typeface="Arial" charset="0"/>
              </a:rPr>
              <a:t>augue</a:t>
            </a:r>
            <a:r>
              <a:rPr lang="en-US" sz="2575" dirty="0">
                <a:solidFill>
                  <a:schemeClr val="bg1"/>
                </a:solidFill>
                <a:latin typeface="Arial" charset="0"/>
                <a:ea typeface="Arial" charset="0"/>
                <a:cs typeface="Arial" charset="0"/>
              </a:rPr>
              <a:t>.</a:t>
            </a:r>
          </a:p>
          <a:p>
            <a:pPr marL="457200" indent="-457200">
              <a:lnSpc>
                <a:spcPts val="4231"/>
              </a:lnSpc>
              <a:spcAft>
                <a:spcPts val="1104"/>
              </a:spcAft>
              <a:buFont typeface="Arial" panose="020B0604020202020204" pitchFamily="34" charset="0"/>
              <a:buChar char="•"/>
              <a:defRPr/>
            </a:pPr>
            <a:r>
              <a:rPr lang="en-US" sz="2575" dirty="0" err="1">
                <a:solidFill>
                  <a:schemeClr val="bg1"/>
                </a:solidFill>
                <a:latin typeface="Arial" charset="0"/>
                <a:ea typeface="Arial" charset="0"/>
                <a:cs typeface="Arial" charset="0"/>
              </a:rPr>
              <a:t>Mauris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orci</a:t>
            </a:r>
            <a:r>
              <a:rPr lang="en-US" sz="2575" dirty="0">
                <a:solidFill>
                  <a:schemeClr val="bg1"/>
                </a:solidFill>
                <a:latin typeface="Arial" charset="0"/>
                <a:ea typeface="Arial" charset="0"/>
                <a:cs typeface="Arial" charset="0"/>
              </a:rPr>
              <a:t> mi, </a:t>
            </a:r>
            <a:r>
              <a:rPr lang="en-US" sz="2575" dirty="0" err="1">
                <a:solidFill>
                  <a:schemeClr val="bg1"/>
                </a:solidFill>
                <a:latin typeface="Arial" charset="0"/>
                <a:ea typeface="Arial" charset="0"/>
                <a:cs typeface="Arial" charset="0"/>
              </a:rPr>
              <a:t>varius</a:t>
            </a:r>
            <a:r>
              <a:rPr lang="en-US" sz="2575" dirty="0">
                <a:solidFill>
                  <a:schemeClr val="bg1"/>
                </a:solidFill>
                <a:latin typeface="Arial" charset="0"/>
                <a:ea typeface="Arial" charset="0"/>
                <a:cs typeface="Arial" charset="0"/>
              </a:rPr>
              <a:t> id diam id, </a:t>
            </a:r>
            <a:r>
              <a:rPr lang="en-US" sz="2575" dirty="0" err="1">
                <a:solidFill>
                  <a:schemeClr val="bg1"/>
                </a:solidFill>
                <a:latin typeface="Arial" charset="0"/>
                <a:ea typeface="Arial" charset="0"/>
                <a:cs typeface="Arial" charset="0"/>
              </a:rPr>
              <a:t>egestas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auctor</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enim</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Praesent</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ut</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massa</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nibh</a:t>
            </a:r>
            <a:r>
              <a:rPr lang="en-US" sz="2575" dirty="0">
                <a:solidFill>
                  <a:schemeClr val="bg1"/>
                </a:solidFill>
                <a:latin typeface="Arial" charset="0"/>
                <a:ea typeface="Arial" charset="0"/>
                <a:cs typeface="Arial" charset="0"/>
              </a:rPr>
              <a:t>. </a:t>
            </a:r>
          </a:p>
          <a:p>
            <a:pPr marL="457200" indent="-457200">
              <a:lnSpc>
                <a:spcPts val="4231"/>
              </a:lnSpc>
              <a:spcAft>
                <a:spcPts val="1104"/>
              </a:spcAft>
              <a:buFont typeface="Arial" panose="020B0604020202020204" pitchFamily="34" charset="0"/>
              <a:buChar char="•"/>
              <a:defRPr/>
            </a:pPr>
            <a:r>
              <a:rPr lang="en-US" sz="2575" dirty="0">
                <a:solidFill>
                  <a:schemeClr val="bg1"/>
                </a:solidFill>
                <a:latin typeface="Arial" charset="0"/>
                <a:ea typeface="Arial" charset="0"/>
                <a:cs typeface="Arial" charset="0"/>
              </a:rPr>
              <a:t>Duis </a:t>
            </a:r>
            <a:r>
              <a:rPr lang="en-US" sz="2575" dirty="0" err="1">
                <a:solidFill>
                  <a:schemeClr val="bg1"/>
                </a:solidFill>
                <a:latin typeface="Arial" charset="0"/>
                <a:ea typeface="Arial" charset="0"/>
                <a:cs typeface="Arial" charset="0"/>
              </a:rPr>
              <a:t>purus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neque</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facilisis</a:t>
            </a:r>
            <a:r>
              <a:rPr lang="en-US" sz="2575" dirty="0">
                <a:solidFill>
                  <a:schemeClr val="bg1"/>
                </a:solidFill>
                <a:latin typeface="Arial" charset="0"/>
                <a:ea typeface="Arial" charset="0"/>
                <a:cs typeface="Arial" charset="0"/>
              </a:rPr>
              <a:t> cursus </a:t>
            </a:r>
            <a:r>
              <a:rPr lang="en-US" sz="2575" dirty="0" err="1">
                <a:solidFill>
                  <a:schemeClr val="bg1"/>
                </a:solidFill>
                <a:latin typeface="Arial" charset="0"/>
                <a:ea typeface="Arial" charset="0"/>
                <a:cs typeface="Arial" charset="0"/>
              </a:rPr>
              <a:t>ultrices</a:t>
            </a:r>
            <a:r>
              <a:rPr lang="en-US" sz="2575" dirty="0">
                <a:solidFill>
                  <a:schemeClr val="bg1"/>
                </a:solidFill>
                <a:latin typeface="Arial" charset="0"/>
                <a:ea typeface="Arial" charset="0"/>
                <a:cs typeface="Arial" charset="0"/>
              </a:rPr>
              <a:t> vel, </a:t>
            </a:r>
            <a:r>
              <a:rPr lang="en-US" sz="2575" dirty="0" err="1">
                <a:solidFill>
                  <a:schemeClr val="bg1"/>
                </a:solidFill>
                <a:latin typeface="Arial" charset="0"/>
                <a:ea typeface="Arial" charset="0"/>
                <a:cs typeface="Arial" charset="0"/>
              </a:rPr>
              <a:t>ullamcorper</a:t>
            </a:r>
            <a:r>
              <a:rPr lang="en-US" sz="2575" dirty="0">
                <a:solidFill>
                  <a:schemeClr val="bg1"/>
                </a:solidFill>
                <a:latin typeface="Arial" charset="0"/>
                <a:ea typeface="Arial" charset="0"/>
                <a:cs typeface="Arial" charset="0"/>
              </a:rPr>
              <a:t> ac </a:t>
            </a:r>
            <a:r>
              <a:rPr lang="en-US" sz="2575" dirty="0" err="1">
                <a:solidFill>
                  <a:schemeClr val="bg1"/>
                </a:solidFill>
                <a:latin typeface="Arial" charset="0"/>
                <a:ea typeface="Arial" charset="0"/>
                <a:cs typeface="Arial" charset="0"/>
              </a:rPr>
              <a:t>augue</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Donec</a:t>
            </a:r>
            <a:r>
              <a:rPr lang="en-US" sz="2575" dirty="0">
                <a:solidFill>
                  <a:schemeClr val="bg1"/>
                </a:solidFill>
                <a:latin typeface="Arial" charset="0"/>
                <a:ea typeface="Arial" charset="0"/>
                <a:cs typeface="Arial" charset="0"/>
              </a:rPr>
              <a:t> semper lorem vitae </a:t>
            </a:r>
            <a:r>
              <a:rPr lang="en-US" sz="2575" dirty="0" err="1">
                <a:solidFill>
                  <a:schemeClr val="bg1"/>
                </a:solidFill>
                <a:latin typeface="Arial" charset="0"/>
                <a:ea typeface="Arial" charset="0"/>
                <a:cs typeface="Arial" charset="0"/>
              </a:rPr>
              <a:t>urna</a:t>
            </a:r>
            <a:r>
              <a:rPr lang="en-US" sz="2575" dirty="0">
                <a:solidFill>
                  <a:schemeClr val="bg1"/>
                </a:solidFill>
                <a:latin typeface="Arial" charset="0"/>
                <a:ea typeface="Arial" charset="0"/>
                <a:cs typeface="Arial" charset="0"/>
              </a:rPr>
              <a:t> pulvinar, in </a:t>
            </a:r>
            <a:r>
              <a:rPr lang="en-US" sz="2575" dirty="0" err="1">
                <a:solidFill>
                  <a:schemeClr val="bg1"/>
                </a:solidFill>
                <a:latin typeface="Arial" charset="0"/>
                <a:ea typeface="Arial" charset="0"/>
                <a:cs typeface="Arial" charset="0"/>
              </a:rPr>
              <a:t>congue</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massa</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tristique</a:t>
            </a:r>
            <a:r>
              <a:rPr lang="en-US" sz="2575" dirty="0">
                <a:solidFill>
                  <a:schemeClr val="bg1"/>
                </a:solidFill>
                <a:latin typeface="Arial" charset="0"/>
                <a:ea typeface="Arial" charset="0"/>
                <a:cs typeface="Arial" charset="0"/>
              </a:rPr>
              <a:t>.</a:t>
            </a:r>
          </a:p>
          <a:p>
            <a:pPr marL="457200" indent="-457200">
              <a:lnSpc>
                <a:spcPts val="4231"/>
              </a:lnSpc>
              <a:spcAft>
                <a:spcPts val="1104"/>
              </a:spcAft>
              <a:buFont typeface="Arial" panose="020B0604020202020204" pitchFamily="34" charset="0"/>
              <a:buChar char="•"/>
              <a:defRPr/>
            </a:pPr>
            <a:r>
              <a:rPr lang="en-US" sz="2575" dirty="0">
                <a:solidFill>
                  <a:schemeClr val="bg1"/>
                </a:solidFill>
                <a:latin typeface="Arial" charset="0"/>
                <a:ea typeface="Arial" charset="0"/>
                <a:cs typeface="Arial" charset="0"/>
              </a:rPr>
              <a:t>Sed in </a:t>
            </a:r>
            <a:r>
              <a:rPr lang="en-US" sz="2575" dirty="0" err="1">
                <a:solidFill>
                  <a:schemeClr val="bg1"/>
                </a:solidFill>
                <a:latin typeface="Arial" charset="0"/>
                <a:ea typeface="Arial" charset="0"/>
                <a:cs typeface="Arial" charset="0"/>
              </a:rPr>
              <a:t>risus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nibh</a:t>
            </a:r>
            <a:r>
              <a:rPr lang="en-US" sz="2575" dirty="0">
                <a:solidFill>
                  <a:schemeClr val="bg1"/>
                </a:solidFill>
                <a:latin typeface="Arial" charset="0"/>
                <a:ea typeface="Arial" charset="0"/>
                <a:cs typeface="Arial" charset="0"/>
              </a:rPr>
              <a:t>. In </a:t>
            </a:r>
            <a:r>
              <a:rPr lang="en-US" sz="2575" dirty="0" err="1">
                <a:solidFill>
                  <a:schemeClr val="bg1"/>
                </a:solidFill>
                <a:latin typeface="Arial" charset="0"/>
                <a:ea typeface="Arial" charset="0"/>
                <a:cs typeface="Arial" charset="0"/>
              </a:rPr>
              <a:t>nisl</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quam</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aliquet</a:t>
            </a:r>
            <a:r>
              <a:rPr lang="en-US" sz="2575" dirty="0">
                <a:solidFill>
                  <a:schemeClr val="bg1"/>
                </a:solidFill>
                <a:latin typeface="Arial" charset="0"/>
                <a:ea typeface="Arial" charset="0"/>
                <a:cs typeface="Arial" charset="0"/>
              </a:rPr>
              <a:t> sed </a:t>
            </a:r>
            <a:r>
              <a:rPr lang="en-US" sz="2575" dirty="0" err="1">
                <a:solidFill>
                  <a:schemeClr val="bg1"/>
                </a:solidFill>
                <a:latin typeface="Arial" charset="0"/>
                <a:ea typeface="Arial" charset="0"/>
                <a:cs typeface="Arial" charset="0"/>
              </a:rPr>
              <a:t>nibh</a:t>
            </a:r>
            <a:r>
              <a:rPr lang="en-US" sz="2575" dirty="0">
                <a:solidFill>
                  <a:schemeClr val="bg1"/>
                </a:solidFill>
                <a:latin typeface="Arial" charset="0"/>
                <a:ea typeface="Arial" charset="0"/>
                <a:cs typeface="Arial" charset="0"/>
              </a:rPr>
              <a:t> sit </a:t>
            </a:r>
            <a:r>
              <a:rPr lang="en-US" sz="2575" dirty="0" err="1">
                <a:solidFill>
                  <a:schemeClr val="bg1"/>
                </a:solidFill>
                <a:latin typeface="Arial" charset="0"/>
                <a:ea typeface="Arial" charset="0"/>
                <a:cs typeface="Arial" charset="0"/>
              </a:rPr>
              <a:t>amet</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faucibus</a:t>
            </a:r>
            <a:r>
              <a:rPr lang="en-US" sz="2575" dirty="0">
                <a:solidFill>
                  <a:schemeClr val="bg1"/>
                </a:solidFill>
                <a:latin typeface="Arial" charset="0"/>
                <a:ea typeface="Arial" charset="0"/>
                <a:cs typeface="Arial" charset="0"/>
              </a:rPr>
              <a:t>.</a:t>
            </a:r>
          </a:p>
          <a:p>
            <a:pPr marL="457200" indent="-457200">
              <a:lnSpc>
                <a:spcPts val="4231"/>
              </a:lnSpc>
              <a:spcAft>
                <a:spcPts val="1104"/>
              </a:spcAft>
              <a:buFont typeface="Arial" panose="020B0604020202020204" pitchFamily="34" charset="0"/>
              <a:buChar char="•"/>
              <a:defRPr/>
            </a:pPr>
            <a:endParaRPr lang="en-US" sz="2575" dirty="0">
              <a:latin typeface="Arial" charset="0"/>
              <a:ea typeface="Arial" charset="0"/>
              <a:cs typeface="Arial" charset="0"/>
            </a:endParaRPr>
          </a:p>
        </p:txBody>
      </p:sp>
      <p:pic>
        <p:nvPicPr>
          <p:cNvPr id="40" name="Picture 21">
            <a:extLst>
              <a:ext uri="{FF2B5EF4-FFF2-40B4-BE49-F238E27FC236}">
                <a16:creationId xmlns:a16="http://schemas.microsoft.com/office/drawing/2014/main" id="{4B4D508C-5D40-4FFE-AC91-3FA414DC9B7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652000" y="34573593"/>
            <a:ext cx="650699" cy="650699"/>
          </a:xfrm>
          <a:prstGeom prst="rect">
            <a:avLst/>
          </a:prstGeom>
        </p:spPr>
      </p:pic>
      <p:pic>
        <p:nvPicPr>
          <p:cNvPr id="41" name="Picture 18">
            <a:extLst>
              <a:ext uri="{FF2B5EF4-FFF2-40B4-BE49-F238E27FC236}">
                <a16:creationId xmlns:a16="http://schemas.microsoft.com/office/drawing/2014/main" id="{41C197A0-EF66-413F-BCC6-6F9956D5D4FE}"/>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977350" y="27588397"/>
            <a:ext cx="650699" cy="650699"/>
          </a:xfrm>
          <a:prstGeom prst="rect">
            <a:avLst/>
          </a:prstGeom>
        </p:spPr>
      </p:pic>
      <p:sp>
        <p:nvSpPr>
          <p:cNvPr id="118" name="Espace réservé du contenu 16">
            <a:extLst>
              <a:ext uri="{FF2B5EF4-FFF2-40B4-BE49-F238E27FC236}">
                <a16:creationId xmlns:a16="http://schemas.microsoft.com/office/drawing/2014/main" id="{DF4DE34E-5D15-4CBA-88EF-F778B1934497}"/>
              </a:ext>
            </a:extLst>
          </p:cNvPr>
          <p:cNvSpPr txBox="1">
            <a:spLocks/>
          </p:cNvSpPr>
          <p:nvPr/>
        </p:nvSpPr>
        <p:spPr>
          <a:xfrm>
            <a:off x="20426313" y="29043736"/>
            <a:ext cx="8980219" cy="5897722"/>
          </a:xfrm>
          <a:prstGeom prst="rect">
            <a:avLst/>
          </a:prstGeom>
        </p:spPr>
        <p:txBody>
          <a:bodyPr/>
          <a:lstStyle>
            <a:lvl1pPr marL="0" indent="0" algn="l" defTabSz="1121271" rtl="0" eaLnBrk="1" latinLnBrk="0" hangingPunct="1">
              <a:lnSpc>
                <a:spcPts val="4231"/>
              </a:lnSpc>
              <a:spcBef>
                <a:spcPts val="0"/>
              </a:spcBef>
              <a:buFont typeface="Arial"/>
              <a:buNone/>
              <a:defRPr sz="2575" kern="1200" baseline="0">
                <a:solidFill>
                  <a:schemeClr val="bg1">
                    <a:lumMod val="50000"/>
                  </a:schemeClr>
                </a:solidFill>
                <a:latin typeface="Arial" charset="0"/>
                <a:ea typeface="+mn-ea"/>
                <a:cs typeface="+mn-cs"/>
              </a:defRPr>
            </a:lvl1pPr>
            <a:lvl2pPr marL="560636" indent="0" algn="l" defTabSz="1121271" rtl="0" eaLnBrk="1" latinLnBrk="0" hangingPunct="1">
              <a:lnSpc>
                <a:spcPts val="4231"/>
              </a:lnSpc>
              <a:spcBef>
                <a:spcPts val="0"/>
              </a:spcBef>
              <a:buFont typeface="Arial"/>
              <a:buNone/>
              <a:defRPr sz="2575" kern="1200" baseline="0">
                <a:solidFill>
                  <a:schemeClr val="bg1">
                    <a:lumMod val="50000"/>
                  </a:schemeClr>
                </a:solidFill>
                <a:latin typeface="Arial" charset="0"/>
                <a:ea typeface="+mn-ea"/>
                <a:cs typeface="+mn-cs"/>
              </a:defRPr>
            </a:lvl2pPr>
            <a:lvl3pPr marL="1121271" indent="0" algn="l" defTabSz="1121271" rtl="0" eaLnBrk="1" latinLnBrk="0" hangingPunct="1">
              <a:lnSpc>
                <a:spcPts val="4231"/>
              </a:lnSpc>
              <a:spcBef>
                <a:spcPts val="0"/>
              </a:spcBef>
              <a:buFont typeface="Arial"/>
              <a:buNone/>
              <a:defRPr sz="2575" kern="1200" baseline="0">
                <a:solidFill>
                  <a:schemeClr val="bg1">
                    <a:lumMod val="50000"/>
                  </a:schemeClr>
                </a:solidFill>
                <a:latin typeface="Arial" charset="0"/>
                <a:ea typeface="+mn-ea"/>
                <a:cs typeface="+mn-cs"/>
              </a:defRPr>
            </a:lvl3pPr>
            <a:lvl4pPr marL="1681906" indent="0" algn="l" defTabSz="1121271" rtl="0" eaLnBrk="1" latinLnBrk="0" hangingPunct="1">
              <a:lnSpc>
                <a:spcPts val="4231"/>
              </a:lnSpc>
              <a:spcBef>
                <a:spcPts val="0"/>
              </a:spcBef>
              <a:buFont typeface="Arial"/>
              <a:buNone/>
              <a:defRPr sz="2575" kern="1200" baseline="0">
                <a:solidFill>
                  <a:schemeClr val="bg1">
                    <a:lumMod val="50000"/>
                  </a:schemeClr>
                </a:solidFill>
                <a:latin typeface="Arial" charset="0"/>
                <a:ea typeface="+mn-ea"/>
                <a:cs typeface="+mn-cs"/>
              </a:defRPr>
            </a:lvl4pPr>
            <a:lvl5pPr marL="1681947" indent="0" algn="l" defTabSz="1121271" rtl="0" eaLnBrk="1" latinLnBrk="0" hangingPunct="1">
              <a:lnSpc>
                <a:spcPts val="4231"/>
              </a:lnSpc>
              <a:spcBef>
                <a:spcPts val="0"/>
              </a:spcBef>
              <a:buClr>
                <a:srgbClr val="245EAC"/>
              </a:buClr>
              <a:buFont typeface="Arial" charset="0"/>
              <a:buNone/>
              <a:defRPr sz="2575" kern="1200" baseline="0">
                <a:solidFill>
                  <a:schemeClr val="bg1">
                    <a:lumMod val="50000"/>
                  </a:schemeClr>
                </a:solidFill>
                <a:latin typeface="Arial" charset="0"/>
                <a:ea typeface="+mn-ea"/>
                <a:cs typeface="+mn-cs"/>
              </a:defRPr>
            </a:lvl5pPr>
            <a:lvl6pPr marL="308349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6pPr>
            <a:lvl7pPr marL="364412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7pPr>
            <a:lvl8pPr marL="4204764"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8pPr>
            <a:lvl9pPr marL="476539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9pPr>
          </a:lstStyle>
          <a:p>
            <a:pPr>
              <a:spcAft>
                <a:spcPts val="1104"/>
              </a:spcAft>
              <a:defRPr/>
            </a:pPr>
            <a:r>
              <a:rPr lang="en-US" sz="4800" b="1" dirty="0">
                <a:solidFill>
                  <a:srgbClr val="0B6CB1"/>
                </a:solidFill>
              </a:rPr>
              <a:t>CONCLUSION</a:t>
            </a:r>
            <a:endParaRPr lang="en-US" sz="4415" b="1" dirty="0">
              <a:solidFill>
                <a:srgbClr val="0B6CB1"/>
              </a:solidFill>
            </a:endParaRPr>
          </a:p>
          <a:p>
            <a:pPr>
              <a:spcAft>
                <a:spcPts val="1104"/>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Donec</a:t>
            </a:r>
            <a:r>
              <a:rPr lang="en-US" dirty="0">
                <a:ea typeface="Arial" charset="0"/>
                <a:cs typeface="Arial" charset="0"/>
              </a:rPr>
              <a:t> semper lorem:</a:t>
            </a:r>
          </a:p>
          <a:p>
            <a:pPr marL="840974" lvl="1" indent="-420487">
              <a:spcAft>
                <a:spcPts val="1104"/>
              </a:spcAft>
              <a:buClr>
                <a:schemeClr val="tx2"/>
              </a:buClr>
              <a:buSzPct val="125000"/>
              <a:buFont typeface="Arial" charset="0"/>
              <a:buChar char="•"/>
              <a:defRPr/>
            </a:pPr>
            <a:r>
              <a:rPr lang="en-US" b="1" dirty="0">
                <a:ea typeface="Arial" charset="0"/>
                <a:cs typeface="Arial" charset="0"/>
              </a:rPr>
              <a:t>Sed </a:t>
            </a:r>
            <a:r>
              <a:rPr lang="en-US" b="1" dirty="0" err="1">
                <a:ea typeface="Arial" charset="0"/>
                <a:cs typeface="Arial" charset="0"/>
              </a:rPr>
              <a:t>Risus</a:t>
            </a:r>
            <a:r>
              <a:rPr lang="en-US" b="1" dirty="0">
                <a:ea typeface="Arial" charset="0"/>
                <a:cs typeface="Arial" charset="0"/>
              </a:rPr>
              <a:t> </a:t>
            </a:r>
            <a:r>
              <a:rPr lang="en-US" b="1" dirty="0" err="1">
                <a:ea typeface="Arial" charset="0"/>
                <a:cs typeface="Arial" charset="0"/>
              </a:rPr>
              <a:t>Nibh</a:t>
            </a:r>
            <a:r>
              <a:rPr lang="en-US" b="1" dirty="0">
                <a:ea typeface="Arial" charset="0"/>
                <a:cs typeface="Arial" charset="0"/>
              </a:rPr>
              <a:t>: </a:t>
            </a:r>
            <a:r>
              <a:rPr lang="en-US" dirty="0" err="1">
                <a:ea typeface="Arial" charset="0"/>
                <a:cs typeface="Arial" charset="0"/>
              </a:rPr>
              <a:t>CiIn</a:t>
            </a:r>
            <a:r>
              <a:rPr lang="en-US" dirty="0">
                <a:ea typeface="Arial" charset="0"/>
                <a:cs typeface="Arial" charset="0"/>
              </a:rPr>
              <a:t>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p>
          <a:p>
            <a:pPr marL="840974" lvl="1" indent="-420487">
              <a:spcAft>
                <a:spcPts val="1104"/>
              </a:spcAft>
              <a:buClr>
                <a:schemeClr val="tx2"/>
              </a:buClr>
              <a:buSzPct val="125000"/>
              <a:buFont typeface="Arial" charset="0"/>
              <a:buChar char="•"/>
              <a:defRPr/>
            </a:pPr>
            <a:r>
              <a:rPr lang="en-US" b="1" dirty="0" err="1">
                <a:ea typeface="Arial" charset="0"/>
                <a:cs typeface="Arial" charset="0"/>
              </a:rPr>
              <a:t>Curabitur</a:t>
            </a:r>
            <a:r>
              <a:rPr lang="en-US" b="1" dirty="0">
                <a:ea typeface="Arial" charset="0"/>
                <a:cs typeface="Arial" charset="0"/>
              </a:rPr>
              <a:t> </a:t>
            </a:r>
            <a:r>
              <a:rPr lang="en-US" b="1" dirty="0" err="1">
                <a:ea typeface="Arial" charset="0"/>
                <a:cs typeface="Arial" charset="0"/>
              </a:rPr>
              <a:t>Accumsan</a:t>
            </a:r>
            <a:r>
              <a:rPr lang="en-US" b="1" dirty="0">
                <a:ea typeface="Arial" charset="0"/>
                <a:cs typeface="Arial" charset="0"/>
              </a:rPr>
              <a:t> </a:t>
            </a:r>
            <a:r>
              <a:rPr lang="en-US" b="1" dirty="0" err="1">
                <a:ea typeface="Arial" charset="0"/>
                <a:cs typeface="Arial" charset="0"/>
              </a:rPr>
              <a:t>Nulla</a:t>
            </a:r>
            <a:r>
              <a:rPr lang="en-US" b="1" dirty="0">
                <a:ea typeface="Arial" charset="0"/>
                <a:cs typeface="Arial" charset="0"/>
              </a:rPr>
              <a:t>: </a:t>
            </a: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urna</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r>
              <a:rPr lang="en-US" dirty="0" err="1">
                <a:ea typeface="Arial" charset="0"/>
                <a:cs typeface="Arial" charset="0"/>
              </a:rPr>
              <a:t>ut</a:t>
            </a:r>
            <a:r>
              <a:rPr lang="en-US" dirty="0">
                <a:ea typeface="Arial" charset="0"/>
                <a:cs typeface="Arial" charset="0"/>
              </a:rPr>
              <a:t> dolor in pulvinar in </a:t>
            </a:r>
            <a:r>
              <a:rPr lang="en-US" b="1" dirty="0" err="1">
                <a:ea typeface="Arial" charset="0"/>
                <a:cs typeface="Arial" charset="0"/>
              </a:rPr>
              <a:t>Elementum</a:t>
            </a:r>
            <a:r>
              <a:rPr lang="en-US" b="1" dirty="0">
                <a:ea typeface="Arial" charset="0"/>
                <a:cs typeface="Arial" charset="0"/>
              </a:rPr>
              <a:t> </a:t>
            </a:r>
            <a:r>
              <a:rPr lang="en-US" b="1" dirty="0" err="1">
                <a:ea typeface="Arial" charset="0"/>
                <a:cs typeface="Arial" charset="0"/>
              </a:rPr>
              <a:t>Orci</a:t>
            </a:r>
            <a:r>
              <a:rPr lang="en-US" b="1" dirty="0">
                <a:ea typeface="Arial" charset="0"/>
                <a:cs typeface="Arial" charset="0"/>
              </a:rPr>
              <a:t> </a:t>
            </a:r>
            <a:r>
              <a:rPr lang="en-US" b="1" dirty="0" err="1">
                <a:ea typeface="Arial" charset="0"/>
                <a:cs typeface="Arial" charset="0"/>
              </a:rPr>
              <a:t>Dignissim</a:t>
            </a:r>
            <a:r>
              <a:rPr lang="en-US" b="1" dirty="0">
                <a:ea typeface="Arial" charset="0"/>
                <a:cs typeface="Arial" charset="0"/>
              </a:rPr>
              <a:t>:</a:t>
            </a:r>
            <a:r>
              <a:rPr lang="en-US" dirty="0">
                <a:ea typeface="Arial" charset="0"/>
                <a:cs typeface="Arial" charset="0"/>
              </a:rPr>
              <a:t> </a:t>
            </a: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r>
              <a:rPr lang="en-US" dirty="0">
                <a:ea typeface="Arial" charset="0"/>
                <a:cs typeface="Arial" charset="0"/>
              </a:rPr>
              <a:t>.</a:t>
            </a:r>
          </a:p>
          <a:p>
            <a:endParaRPr lang="en-US" dirty="0"/>
          </a:p>
        </p:txBody>
      </p:sp>
      <p:cxnSp>
        <p:nvCxnSpPr>
          <p:cNvPr id="119" name="Straight Connector 8">
            <a:extLst>
              <a:ext uri="{FF2B5EF4-FFF2-40B4-BE49-F238E27FC236}">
                <a16:creationId xmlns:a16="http://schemas.microsoft.com/office/drawing/2014/main" id="{F0928943-E096-4DBD-A4D7-55BB1C7F6284}"/>
              </a:ext>
            </a:extLst>
          </p:cNvPr>
          <p:cNvCxnSpPr/>
          <p:nvPr/>
        </p:nvCxnSpPr>
        <p:spPr bwMode="auto">
          <a:xfrm>
            <a:off x="20557513" y="28491450"/>
            <a:ext cx="8998466" cy="0"/>
          </a:xfrm>
          <a:prstGeom prst="line">
            <a:avLst/>
          </a:prstGeom>
          <a:noFill/>
          <a:ln w="25400" cap="flat" cmpd="sng" algn="ctr">
            <a:solidFill>
              <a:schemeClr val="tx1"/>
            </a:solidFill>
            <a:prstDash val="solid"/>
            <a:round/>
            <a:headEnd type="none" w="med" len="med"/>
            <a:tailEnd type="none" w="med" len="med"/>
          </a:ln>
          <a:effectLst/>
        </p:spPr>
      </p:cxnSp>
      <p:cxnSp>
        <p:nvCxnSpPr>
          <p:cNvPr id="120" name="Straight Connector 8">
            <a:extLst>
              <a:ext uri="{FF2B5EF4-FFF2-40B4-BE49-F238E27FC236}">
                <a16:creationId xmlns:a16="http://schemas.microsoft.com/office/drawing/2014/main" id="{EA67E2D9-DBEF-4EFD-B70E-D0EDB1904630}"/>
              </a:ext>
            </a:extLst>
          </p:cNvPr>
          <p:cNvCxnSpPr/>
          <p:nvPr/>
        </p:nvCxnSpPr>
        <p:spPr bwMode="auto">
          <a:xfrm>
            <a:off x="20557513" y="35344417"/>
            <a:ext cx="8998466" cy="0"/>
          </a:xfrm>
          <a:prstGeom prst="line">
            <a:avLst/>
          </a:prstGeom>
          <a:noFill/>
          <a:ln w="25400" cap="flat" cmpd="sng" algn="ctr">
            <a:solidFill>
              <a:schemeClr val="tx1"/>
            </a:solidFill>
            <a:prstDash val="solid"/>
            <a:round/>
            <a:headEnd type="none" w="med" len="med"/>
            <a:tailEnd type="none" w="med" len="med"/>
          </a:ln>
          <a:effectLst/>
        </p:spPr>
      </p:cxnSp>
      <p:cxnSp>
        <p:nvCxnSpPr>
          <p:cNvPr id="121" name="Straight Connector 92">
            <a:extLst>
              <a:ext uri="{FF2B5EF4-FFF2-40B4-BE49-F238E27FC236}">
                <a16:creationId xmlns:a16="http://schemas.microsoft.com/office/drawing/2014/main" id="{2F0F7B8C-7C20-4997-9451-6E18D482E742}"/>
              </a:ext>
            </a:extLst>
          </p:cNvPr>
          <p:cNvCxnSpPr/>
          <p:nvPr/>
        </p:nvCxnSpPr>
        <p:spPr bwMode="auto">
          <a:xfrm>
            <a:off x="10617349" y="33969933"/>
            <a:ext cx="8927216" cy="0"/>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cxnSp>
        <p:nvCxnSpPr>
          <p:cNvPr id="35" name="Straight Connector 10">
            <a:extLst>
              <a:ext uri="{FF2B5EF4-FFF2-40B4-BE49-F238E27FC236}">
                <a16:creationId xmlns:a16="http://schemas.microsoft.com/office/drawing/2014/main" id="{2C2A34C6-4960-49B9-BF68-7C4E791C2231}"/>
              </a:ext>
            </a:extLst>
          </p:cNvPr>
          <p:cNvCxnSpPr/>
          <p:nvPr/>
        </p:nvCxnSpPr>
        <p:spPr>
          <a:xfrm>
            <a:off x="20066216" y="40772515"/>
            <a:ext cx="0" cy="1548821"/>
          </a:xfrm>
          <a:prstGeom prst="line">
            <a:avLst/>
          </a:prstGeom>
          <a:ln w="254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42" name="TextBox 3">
            <a:extLst>
              <a:ext uri="{FF2B5EF4-FFF2-40B4-BE49-F238E27FC236}">
                <a16:creationId xmlns:a16="http://schemas.microsoft.com/office/drawing/2014/main" id="{9E96CE90-84A0-42FD-9027-A356FEB9D4A4}"/>
              </a:ext>
            </a:extLst>
          </p:cNvPr>
          <p:cNvSpPr txBox="1">
            <a:spLocks noGrp="1" noChangeArrowheads="1"/>
          </p:cNvSpPr>
          <p:nvPr>
            <p:ph sz="quarter" idx="10"/>
          </p:nvPr>
        </p:nvSpPr>
        <p:spPr bwMode="auto">
          <a:xfrm>
            <a:off x="841375" y="6779895"/>
            <a:ext cx="16227425" cy="3670557"/>
          </a:xfrm>
          <a:prstGeom prst="rect">
            <a:avLst/>
          </a:prstGeom>
          <a:solidFill>
            <a:schemeClr val="bg1">
              <a:alpha val="63000"/>
            </a:schemeClr>
          </a:solidFill>
          <a:ln>
            <a:noFill/>
          </a:ln>
          <a:effec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nSpc>
                <a:spcPts val="4231"/>
              </a:lnSpc>
              <a:spcAft>
                <a:spcPts val="1104"/>
              </a:spcAft>
            </a:pPr>
            <a:r>
              <a:rPr lang="en-US" sz="4800" b="1" dirty="0">
                <a:solidFill>
                  <a:srgbClr val="0B6CB1"/>
                </a:solidFill>
                <a:latin typeface="+mj-lt"/>
              </a:rPr>
              <a:t>INTRODUCTION</a:t>
            </a:r>
            <a:endParaRPr lang="en-US" sz="4415" b="1" dirty="0">
              <a:solidFill>
                <a:srgbClr val="0B6CB1"/>
              </a:solidFill>
              <a:latin typeface="+mj-lt"/>
            </a:endParaRPr>
          </a:p>
          <a:p>
            <a:pPr>
              <a:lnSpc>
                <a:spcPct val="150000"/>
              </a:lnSpc>
            </a:pPr>
            <a:r>
              <a:rPr lang="en-US" altLang="en-US" sz="2575" dirty="0">
                <a:solidFill>
                  <a:srgbClr val="000000"/>
                </a:solidFill>
                <a:latin typeface="Arial" charset="0"/>
                <a:cs typeface="Arial" charset="0"/>
              </a:rPr>
              <a:t>Mauris orci mi, varius id diam id, egestas auctor enim. Praesent ut massa nibh. Duis purus neque, facilisis cursus ultrices vel, ullamcorper ac augue. Donec semper lorem vitae urna pulvinar, in congue massa tristique. Sed in risus nibh. In nisl quam, aliquet sed nibh sit amet, </a:t>
            </a:r>
            <a:r>
              <a:rPr lang="en-US" altLang="en-US" sz="2575" dirty="0" err="1">
                <a:solidFill>
                  <a:srgbClr val="000000"/>
                </a:solidFill>
                <a:latin typeface="Arial" charset="0"/>
                <a:cs typeface="Arial" charset="0"/>
              </a:rPr>
              <a:t>faucibus</a:t>
            </a:r>
            <a:r>
              <a:rPr lang="en-US" altLang="en-US" sz="2575" dirty="0">
                <a:solidFill>
                  <a:srgbClr val="000000"/>
                </a:solidFill>
                <a:latin typeface="Arial" charset="0"/>
                <a:cs typeface="Arial" charset="0"/>
              </a:rPr>
              <a:t>.</a:t>
            </a:r>
          </a:p>
          <a:p>
            <a:pPr>
              <a:lnSpc>
                <a:spcPct val="150000"/>
              </a:lnSpc>
            </a:pPr>
            <a:r>
              <a:rPr lang="en-US" altLang="en-US" sz="2575" dirty="0" err="1">
                <a:solidFill>
                  <a:srgbClr val="000000"/>
                </a:solidFill>
                <a:latin typeface="Arial" charset="0"/>
                <a:cs typeface="Arial" charset="0"/>
              </a:rPr>
              <a:t>Mauris</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orci</a:t>
            </a:r>
            <a:r>
              <a:rPr lang="en-US" altLang="en-US" sz="2575" dirty="0">
                <a:solidFill>
                  <a:srgbClr val="000000"/>
                </a:solidFill>
                <a:latin typeface="Arial" charset="0"/>
                <a:cs typeface="Arial" charset="0"/>
              </a:rPr>
              <a:t> mi, </a:t>
            </a:r>
            <a:r>
              <a:rPr lang="en-US" altLang="en-US" sz="2575" dirty="0" err="1">
                <a:solidFill>
                  <a:srgbClr val="000000"/>
                </a:solidFill>
                <a:latin typeface="Arial" charset="0"/>
                <a:cs typeface="Arial" charset="0"/>
              </a:rPr>
              <a:t>varius</a:t>
            </a:r>
            <a:r>
              <a:rPr lang="en-US" altLang="en-US" sz="2575" dirty="0">
                <a:solidFill>
                  <a:srgbClr val="000000"/>
                </a:solidFill>
                <a:latin typeface="Arial" charset="0"/>
                <a:cs typeface="Arial" charset="0"/>
              </a:rPr>
              <a:t> id diam id, </a:t>
            </a:r>
            <a:r>
              <a:rPr lang="en-US" altLang="en-US" sz="2575" dirty="0" err="1">
                <a:solidFill>
                  <a:srgbClr val="000000"/>
                </a:solidFill>
                <a:latin typeface="Arial" charset="0"/>
                <a:cs typeface="Arial" charset="0"/>
              </a:rPr>
              <a:t>egestas</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auctor</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enim</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Praesent</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ut</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massa</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nibh</a:t>
            </a:r>
            <a:r>
              <a:rPr lang="en-US" altLang="en-US" sz="2575" dirty="0">
                <a:solidFill>
                  <a:srgbClr val="000000"/>
                </a:solidFill>
                <a:latin typeface="Arial" charset="0"/>
                <a:cs typeface="Arial" charset="0"/>
              </a:rPr>
              <a:t>. Duis </a:t>
            </a:r>
            <a:r>
              <a:rPr lang="en-US" altLang="en-US" sz="2575" dirty="0" err="1">
                <a:solidFill>
                  <a:srgbClr val="000000"/>
                </a:solidFill>
                <a:latin typeface="Arial" charset="0"/>
                <a:cs typeface="Arial" charset="0"/>
              </a:rPr>
              <a:t>purus</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neque</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facilisis</a:t>
            </a:r>
            <a:r>
              <a:rPr lang="en-US" altLang="en-US" sz="2575" dirty="0">
                <a:solidFill>
                  <a:srgbClr val="000000"/>
                </a:solidFill>
                <a:latin typeface="Arial" charset="0"/>
                <a:cs typeface="Arial" charset="0"/>
              </a:rPr>
              <a:t> cursus </a:t>
            </a:r>
            <a:r>
              <a:rPr lang="en-US" altLang="en-US" sz="2575" dirty="0" err="1">
                <a:solidFill>
                  <a:srgbClr val="000000"/>
                </a:solidFill>
                <a:latin typeface="Arial" charset="0"/>
                <a:cs typeface="Arial" charset="0"/>
              </a:rPr>
              <a:t>ultrices</a:t>
            </a:r>
            <a:r>
              <a:rPr lang="en-US" altLang="en-US" sz="2575" dirty="0">
                <a:solidFill>
                  <a:srgbClr val="000000"/>
                </a:solidFill>
                <a:latin typeface="Arial" charset="0"/>
                <a:cs typeface="Arial" charset="0"/>
              </a:rPr>
              <a:t> vel, </a:t>
            </a:r>
            <a:r>
              <a:rPr lang="en-US" altLang="en-US" sz="2575" dirty="0" err="1">
                <a:solidFill>
                  <a:srgbClr val="000000"/>
                </a:solidFill>
                <a:latin typeface="Arial" charset="0"/>
                <a:cs typeface="Arial" charset="0"/>
              </a:rPr>
              <a:t>ullamcorper</a:t>
            </a:r>
            <a:r>
              <a:rPr lang="en-US" altLang="en-US" sz="2575" dirty="0">
                <a:solidFill>
                  <a:srgbClr val="000000"/>
                </a:solidFill>
                <a:latin typeface="Arial" charset="0"/>
                <a:cs typeface="Arial" charset="0"/>
              </a:rPr>
              <a:t> ac </a:t>
            </a:r>
            <a:r>
              <a:rPr lang="en-US" altLang="en-US" sz="2575" dirty="0" err="1">
                <a:solidFill>
                  <a:srgbClr val="000000"/>
                </a:solidFill>
                <a:latin typeface="Arial" charset="0"/>
                <a:cs typeface="Arial" charset="0"/>
              </a:rPr>
              <a:t>augue</a:t>
            </a:r>
            <a:r>
              <a:rPr lang="en-US" altLang="en-US" sz="2575" dirty="0">
                <a:solidFill>
                  <a:srgbClr val="000000"/>
                </a:solidFill>
                <a:latin typeface="Arial" charset="0"/>
                <a:cs typeface="Arial" charset="0"/>
              </a:rPr>
              <a:t>. </a:t>
            </a:r>
          </a:p>
        </p:txBody>
      </p:sp>
      <p:sp>
        <p:nvSpPr>
          <p:cNvPr id="43" name="Étoile : 5 branches 42">
            <a:extLst>
              <a:ext uri="{FF2B5EF4-FFF2-40B4-BE49-F238E27FC236}">
                <a16:creationId xmlns:a16="http://schemas.microsoft.com/office/drawing/2014/main" id="{CD0C52BD-0C43-4C19-BB2D-BBDD95DDF118}"/>
              </a:ext>
            </a:extLst>
          </p:cNvPr>
          <p:cNvSpPr/>
          <p:nvPr/>
        </p:nvSpPr>
        <p:spPr>
          <a:xfrm>
            <a:off x="27624504" y="36077572"/>
            <a:ext cx="1980142" cy="1980142"/>
          </a:xfrm>
          <a:prstGeom prst="star5">
            <a:avLst/>
          </a:prstGeom>
          <a:solidFill>
            <a:srgbClr val="0B6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Étoile : 5 branches 43">
            <a:extLst>
              <a:ext uri="{FF2B5EF4-FFF2-40B4-BE49-F238E27FC236}">
                <a16:creationId xmlns:a16="http://schemas.microsoft.com/office/drawing/2014/main" id="{A7DA5117-D10A-4DF0-8D6C-D689ED31489E}"/>
              </a:ext>
            </a:extLst>
          </p:cNvPr>
          <p:cNvSpPr/>
          <p:nvPr/>
        </p:nvSpPr>
        <p:spPr>
          <a:xfrm>
            <a:off x="27624504" y="38031500"/>
            <a:ext cx="1980142" cy="1980142"/>
          </a:xfrm>
          <a:prstGeom prst="star5">
            <a:avLst/>
          </a:prstGeom>
          <a:solidFill>
            <a:srgbClr val="F9B02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Espace réservé du texte 2">
            <a:extLst>
              <a:ext uri="{FF2B5EF4-FFF2-40B4-BE49-F238E27FC236}">
                <a16:creationId xmlns:a16="http://schemas.microsoft.com/office/drawing/2014/main" id="{10D253E4-60E9-47AF-A8B0-D11FFFDAE14F}"/>
              </a:ext>
            </a:extLst>
          </p:cNvPr>
          <p:cNvSpPr txBox="1">
            <a:spLocks/>
          </p:cNvSpPr>
          <p:nvPr/>
        </p:nvSpPr>
        <p:spPr>
          <a:xfrm>
            <a:off x="22930267" y="4211052"/>
            <a:ext cx="4694237" cy="1427163"/>
          </a:xfrm>
          <a:prstGeom prst="rect">
            <a:avLst/>
          </a:prstGeom>
        </p:spPr>
        <p:txBody>
          <a:bodyPr anchor="ctr"/>
          <a:lstStyle>
            <a:lvl1pPr marL="0" indent="0" algn="ctr" defTabSz="1121271" rtl="0" eaLnBrk="1" latinLnBrk="0" hangingPunct="1">
              <a:lnSpc>
                <a:spcPct val="90000"/>
              </a:lnSpc>
              <a:spcBef>
                <a:spcPts val="1226"/>
              </a:spcBef>
              <a:buFont typeface="Arial"/>
              <a:buNone/>
              <a:defRPr sz="3433" kern="1200">
                <a:solidFill>
                  <a:schemeClr val="tx1"/>
                </a:solidFill>
                <a:latin typeface="+mn-lt"/>
                <a:ea typeface="+mn-ea"/>
                <a:cs typeface="+mn-cs"/>
              </a:defRPr>
            </a:lvl1pPr>
            <a:lvl2pPr marL="840953" indent="-280317" algn="l" defTabSz="1121271" rtl="0" eaLnBrk="1" latinLnBrk="0" hangingPunct="1">
              <a:lnSpc>
                <a:spcPct val="90000"/>
              </a:lnSpc>
              <a:spcBef>
                <a:spcPts val="613"/>
              </a:spcBef>
              <a:buFont typeface="Arial"/>
              <a:buChar char="•"/>
              <a:defRPr sz="2943" kern="1200">
                <a:solidFill>
                  <a:schemeClr val="tx1"/>
                </a:solidFill>
                <a:latin typeface="+mn-lt"/>
                <a:ea typeface="+mn-ea"/>
                <a:cs typeface="+mn-cs"/>
              </a:defRPr>
            </a:lvl2pPr>
            <a:lvl3pPr marL="1401588" indent="-280317" algn="l" defTabSz="1121271" rtl="0" eaLnBrk="1" latinLnBrk="0" hangingPunct="1">
              <a:lnSpc>
                <a:spcPct val="90000"/>
              </a:lnSpc>
              <a:spcBef>
                <a:spcPts val="613"/>
              </a:spcBef>
              <a:buFont typeface="Arial"/>
              <a:buChar char="•"/>
              <a:defRPr sz="2453" kern="1200">
                <a:solidFill>
                  <a:schemeClr val="tx1"/>
                </a:solidFill>
                <a:latin typeface="+mn-lt"/>
                <a:ea typeface="+mn-ea"/>
                <a:cs typeface="+mn-cs"/>
              </a:defRPr>
            </a:lvl3pPr>
            <a:lvl4pPr marL="196222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4pPr>
            <a:lvl5pPr marL="252285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5pPr>
            <a:lvl6pPr marL="308349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6pPr>
            <a:lvl7pPr marL="364412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7pPr>
            <a:lvl8pPr marL="4204764"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8pPr>
            <a:lvl9pPr marL="476539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9pPr>
          </a:lstStyle>
          <a:p>
            <a:r>
              <a:rPr lang="en-US" sz="4400" b="1" dirty="0">
                <a:solidFill>
                  <a:schemeClr val="bg1"/>
                </a:solidFill>
              </a:rPr>
              <a:t>PAPER 1234</a:t>
            </a:r>
          </a:p>
        </p:txBody>
      </p:sp>
    </p:spTree>
    <p:extLst>
      <p:ext uri="{BB962C8B-B14F-4D97-AF65-F5344CB8AC3E}">
        <p14:creationId xmlns:p14="http://schemas.microsoft.com/office/powerpoint/2010/main" val="450525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Espace réservé du contenu 28">
            <a:extLst>
              <a:ext uri="{FF2B5EF4-FFF2-40B4-BE49-F238E27FC236}">
                <a16:creationId xmlns:a16="http://schemas.microsoft.com/office/drawing/2014/main" id="{BC658EE5-79FE-4145-8157-CD5B01D4A795}"/>
              </a:ext>
            </a:extLst>
          </p:cNvPr>
          <p:cNvSpPr>
            <a:spLocks noGrp="1"/>
          </p:cNvSpPr>
          <p:nvPr>
            <p:ph sz="quarter" idx="10"/>
          </p:nvPr>
        </p:nvSpPr>
        <p:spPr>
          <a:xfrm>
            <a:off x="803277" y="6932935"/>
            <a:ext cx="13833651" cy="6354754"/>
          </a:xfrm>
        </p:spPr>
        <p:txBody>
          <a:bodyPr/>
          <a:lstStyle/>
          <a:p>
            <a:pPr>
              <a:spcAft>
                <a:spcPts val="1104"/>
              </a:spcAft>
            </a:pPr>
            <a:r>
              <a:rPr lang="en-US" sz="4800" b="1" dirty="0">
                <a:solidFill>
                  <a:srgbClr val="0B6CB1"/>
                </a:solidFill>
              </a:rPr>
              <a:t>INTRODUCTION</a:t>
            </a:r>
            <a:endParaRPr lang="en-US" sz="4415" b="1" dirty="0">
              <a:solidFill>
                <a:srgbClr val="0B6CB1"/>
              </a:solidFill>
            </a:endParaRPr>
          </a:p>
          <a:p>
            <a:pPr>
              <a:lnSpc>
                <a:spcPct val="150000"/>
              </a:lnSpc>
            </a:pPr>
            <a:r>
              <a:rPr lang="en-US" altLang="en-US" sz="2575" dirty="0" err="1">
                <a:cs typeface="Arial" charset="0"/>
              </a:rPr>
              <a:t>Mauris</a:t>
            </a:r>
            <a:r>
              <a:rPr lang="en-US" altLang="en-US" sz="2575" dirty="0">
                <a:cs typeface="Arial" charset="0"/>
              </a:rPr>
              <a:t> </a:t>
            </a:r>
            <a:r>
              <a:rPr lang="en-US" altLang="en-US" sz="2575" dirty="0" err="1">
                <a:cs typeface="Arial" charset="0"/>
              </a:rPr>
              <a:t>orci</a:t>
            </a:r>
            <a:r>
              <a:rPr lang="en-US" altLang="en-US" sz="2575" dirty="0">
                <a:cs typeface="Arial" charset="0"/>
              </a:rPr>
              <a:t> mi, </a:t>
            </a:r>
            <a:r>
              <a:rPr lang="en-US" altLang="en-US" sz="2575" dirty="0" err="1">
                <a:cs typeface="Arial" charset="0"/>
              </a:rPr>
              <a:t>varius</a:t>
            </a:r>
            <a:r>
              <a:rPr lang="en-US" altLang="en-US" sz="2575" dirty="0">
                <a:cs typeface="Arial" charset="0"/>
              </a:rPr>
              <a:t> id diam id, </a:t>
            </a:r>
            <a:r>
              <a:rPr lang="en-US" altLang="en-US" sz="2575" dirty="0" err="1">
                <a:cs typeface="Arial" charset="0"/>
              </a:rPr>
              <a:t>egestas</a:t>
            </a:r>
            <a:r>
              <a:rPr lang="en-US" altLang="en-US" sz="2575" dirty="0">
                <a:cs typeface="Arial" charset="0"/>
              </a:rPr>
              <a:t> </a:t>
            </a:r>
            <a:r>
              <a:rPr lang="en-US" altLang="en-US" sz="2575" dirty="0" err="1">
                <a:cs typeface="Arial" charset="0"/>
              </a:rPr>
              <a:t>auctor</a:t>
            </a:r>
            <a:r>
              <a:rPr lang="en-US" altLang="en-US" sz="2575" dirty="0">
                <a:cs typeface="Arial" charset="0"/>
              </a:rPr>
              <a:t> </a:t>
            </a:r>
            <a:r>
              <a:rPr lang="en-US" altLang="en-US" sz="2575" dirty="0" err="1">
                <a:cs typeface="Arial" charset="0"/>
              </a:rPr>
              <a:t>enim</a:t>
            </a:r>
            <a:r>
              <a:rPr lang="en-US" altLang="en-US" sz="2575" dirty="0">
                <a:cs typeface="Arial" charset="0"/>
              </a:rPr>
              <a:t>. </a:t>
            </a:r>
            <a:r>
              <a:rPr lang="en-US" altLang="en-US" sz="2575" dirty="0" err="1">
                <a:cs typeface="Arial" charset="0"/>
              </a:rPr>
              <a:t>Praesent</a:t>
            </a:r>
            <a:r>
              <a:rPr lang="en-US" altLang="en-US" sz="2575" dirty="0">
                <a:cs typeface="Arial" charset="0"/>
              </a:rPr>
              <a:t> </a:t>
            </a:r>
            <a:r>
              <a:rPr lang="en-US" altLang="en-US" sz="2575" dirty="0" err="1">
                <a:cs typeface="Arial" charset="0"/>
              </a:rPr>
              <a:t>ut</a:t>
            </a:r>
            <a:r>
              <a:rPr lang="en-US" altLang="en-US" sz="2575" dirty="0">
                <a:cs typeface="Arial" charset="0"/>
              </a:rPr>
              <a:t> </a:t>
            </a:r>
            <a:r>
              <a:rPr lang="en-US" altLang="en-US" sz="2575" dirty="0" err="1">
                <a:cs typeface="Arial" charset="0"/>
              </a:rPr>
              <a:t>massa</a:t>
            </a:r>
            <a:r>
              <a:rPr lang="en-US" altLang="en-US" sz="2575" dirty="0">
                <a:cs typeface="Arial" charset="0"/>
              </a:rPr>
              <a:t> </a:t>
            </a:r>
            <a:r>
              <a:rPr lang="en-US" altLang="en-US" sz="2575" dirty="0" err="1">
                <a:cs typeface="Arial" charset="0"/>
              </a:rPr>
              <a:t>nibh</a:t>
            </a:r>
            <a:r>
              <a:rPr lang="en-US" altLang="en-US" sz="2575" dirty="0">
                <a:cs typeface="Arial" charset="0"/>
              </a:rPr>
              <a:t>. Duis </a:t>
            </a:r>
            <a:r>
              <a:rPr lang="en-US" altLang="en-US" sz="2575" dirty="0" err="1">
                <a:cs typeface="Arial" charset="0"/>
              </a:rPr>
              <a:t>purus</a:t>
            </a:r>
            <a:r>
              <a:rPr lang="en-US" altLang="en-US" sz="2575" dirty="0">
                <a:cs typeface="Arial" charset="0"/>
              </a:rPr>
              <a:t> </a:t>
            </a:r>
            <a:r>
              <a:rPr lang="en-US" altLang="en-US" sz="2575" dirty="0" err="1">
                <a:cs typeface="Arial" charset="0"/>
              </a:rPr>
              <a:t>neque</a:t>
            </a:r>
            <a:r>
              <a:rPr lang="en-US" altLang="en-US" sz="2575" dirty="0">
                <a:cs typeface="Arial" charset="0"/>
              </a:rPr>
              <a:t>, </a:t>
            </a:r>
            <a:r>
              <a:rPr lang="en-US" altLang="en-US" sz="2575" dirty="0" err="1">
                <a:cs typeface="Arial" charset="0"/>
              </a:rPr>
              <a:t>facilisis</a:t>
            </a:r>
            <a:r>
              <a:rPr lang="en-US" altLang="en-US" sz="2575" dirty="0">
                <a:cs typeface="Arial" charset="0"/>
              </a:rPr>
              <a:t> cursus </a:t>
            </a:r>
            <a:r>
              <a:rPr lang="en-US" altLang="en-US" sz="2575" dirty="0" err="1">
                <a:cs typeface="Arial" charset="0"/>
              </a:rPr>
              <a:t>ultrices</a:t>
            </a:r>
            <a:r>
              <a:rPr lang="en-US" altLang="en-US" sz="2575" dirty="0">
                <a:cs typeface="Arial" charset="0"/>
              </a:rPr>
              <a:t> vel, </a:t>
            </a:r>
            <a:r>
              <a:rPr lang="en-US" altLang="en-US" sz="2575" dirty="0" err="1">
                <a:cs typeface="Arial" charset="0"/>
              </a:rPr>
              <a:t>ullamcorper</a:t>
            </a:r>
            <a:r>
              <a:rPr lang="en-US" altLang="en-US" sz="2575" dirty="0">
                <a:cs typeface="Arial" charset="0"/>
              </a:rPr>
              <a:t> ac </a:t>
            </a:r>
            <a:r>
              <a:rPr lang="en-US" altLang="en-US" sz="2575" dirty="0" err="1">
                <a:cs typeface="Arial" charset="0"/>
              </a:rPr>
              <a:t>augue</a:t>
            </a:r>
            <a:r>
              <a:rPr lang="en-US" altLang="en-US" sz="2575" dirty="0">
                <a:cs typeface="Arial" charset="0"/>
              </a:rPr>
              <a:t>. </a:t>
            </a:r>
            <a:r>
              <a:rPr lang="en-US" altLang="en-US" sz="2575" dirty="0" err="1">
                <a:cs typeface="Arial" charset="0"/>
              </a:rPr>
              <a:t>Donec</a:t>
            </a:r>
            <a:r>
              <a:rPr lang="en-US" altLang="en-US" sz="2575" dirty="0">
                <a:cs typeface="Arial" charset="0"/>
              </a:rPr>
              <a:t> semper lorem vitae </a:t>
            </a:r>
            <a:r>
              <a:rPr lang="en-US" altLang="en-US" sz="2575" dirty="0" err="1">
                <a:cs typeface="Arial" charset="0"/>
              </a:rPr>
              <a:t>urna</a:t>
            </a:r>
            <a:r>
              <a:rPr lang="en-US" altLang="en-US" sz="2575" dirty="0">
                <a:cs typeface="Arial" charset="0"/>
              </a:rPr>
              <a:t> pulvinar, in </a:t>
            </a:r>
            <a:r>
              <a:rPr lang="en-US" altLang="en-US" sz="2575" dirty="0" err="1">
                <a:cs typeface="Arial" charset="0"/>
              </a:rPr>
              <a:t>congue</a:t>
            </a:r>
            <a:r>
              <a:rPr lang="en-US" altLang="en-US" sz="2575" dirty="0">
                <a:cs typeface="Arial" charset="0"/>
              </a:rPr>
              <a:t> </a:t>
            </a:r>
            <a:r>
              <a:rPr lang="en-US" altLang="en-US" sz="2575" dirty="0" err="1">
                <a:cs typeface="Arial" charset="0"/>
              </a:rPr>
              <a:t>massa</a:t>
            </a:r>
            <a:r>
              <a:rPr lang="en-US" altLang="en-US" sz="2575" dirty="0">
                <a:cs typeface="Arial" charset="0"/>
              </a:rPr>
              <a:t> </a:t>
            </a:r>
            <a:r>
              <a:rPr lang="en-US" altLang="en-US" sz="2575" dirty="0" err="1">
                <a:cs typeface="Arial" charset="0"/>
              </a:rPr>
              <a:t>tristique</a:t>
            </a:r>
            <a:r>
              <a:rPr lang="en-US" altLang="en-US" sz="2575" dirty="0">
                <a:cs typeface="Arial" charset="0"/>
              </a:rPr>
              <a:t>. Sed in </a:t>
            </a:r>
            <a:r>
              <a:rPr lang="en-US" altLang="en-US" sz="2575" dirty="0" err="1">
                <a:cs typeface="Arial" charset="0"/>
              </a:rPr>
              <a:t>risus</a:t>
            </a:r>
            <a:r>
              <a:rPr lang="en-US" altLang="en-US" sz="2575" dirty="0">
                <a:cs typeface="Arial" charset="0"/>
              </a:rPr>
              <a:t> </a:t>
            </a:r>
            <a:r>
              <a:rPr lang="en-US" altLang="en-US" sz="2575" dirty="0" err="1">
                <a:cs typeface="Arial" charset="0"/>
              </a:rPr>
              <a:t>nibh</a:t>
            </a:r>
            <a:r>
              <a:rPr lang="en-US" altLang="en-US" sz="2575" dirty="0">
                <a:cs typeface="Arial" charset="0"/>
              </a:rPr>
              <a:t>. In </a:t>
            </a:r>
            <a:r>
              <a:rPr lang="en-US" altLang="en-US" sz="2575" dirty="0" err="1">
                <a:cs typeface="Arial" charset="0"/>
              </a:rPr>
              <a:t>nisl</a:t>
            </a:r>
            <a:r>
              <a:rPr lang="en-US" altLang="en-US" sz="2575" dirty="0">
                <a:cs typeface="Arial" charset="0"/>
              </a:rPr>
              <a:t> </a:t>
            </a:r>
            <a:r>
              <a:rPr lang="en-US" altLang="en-US" sz="2575" dirty="0" err="1">
                <a:cs typeface="Arial" charset="0"/>
              </a:rPr>
              <a:t>quam</a:t>
            </a:r>
            <a:r>
              <a:rPr lang="en-US" altLang="en-US" sz="2575" dirty="0">
                <a:cs typeface="Arial" charset="0"/>
              </a:rPr>
              <a:t>, </a:t>
            </a:r>
            <a:r>
              <a:rPr lang="en-US" altLang="en-US" sz="2575" dirty="0" err="1">
                <a:cs typeface="Arial" charset="0"/>
              </a:rPr>
              <a:t>aliquet</a:t>
            </a:r>
            <a:r>
              <a:rPr lang="en-US" altLang="en-US" sz="2575" dirty="0">
                <a:cs typeface="Arial" charset="0"/>
              </a:rPr>
              <a:t> sed </a:t>
            </a:r>
            <a:r>
              <a:rPr lang="en-US" altLang="en-US" sz="2575" dirty="0" err="1">
                <a:cs typeface="Arial" charset="0"/>
              </a:rPr>
              <a:t>nibh</a:t>
            </a:r>
            <a:r>
              <a:rPr lang="en-US" altLang="en-US" sz="2575" dirty="0">
                <a:cs typeface="Arial" charset="0"/>
              </a:rPr>
              <a:t> sit </a:t>
            </a:r>
            <a:r>
              <a:rPr lang="en-US" altLang="en-US" sz="2575" dirty="0" err="1">
                <a:cs typeface="Arial" charset="0"/>
              </a:rPr>
              <a:t>amet</a:t>
            </a:r>
            <a:r>
              <a:rPr lang="en-US" altLang="en-US" sz="2575" dirty="0">
                <a:cs typeface="Arial" charset="0"/>
              </a:rPr>
              <a:t>, </a:t>
            </a:r>
            <a:r>
              <a:rPr lang="en-US" altLang="en-US" sz="2575" dirty="0" err="1">
                <a:cs typeface="Arial" charset="0"/>
              </a:rPr>
              <a:t>faucibus</a:t>
            </a:r>
            <a:r>
              <a:rPr lang="en-US" altLang="en-US" sz="2575" dirty="0">
                <a:cs typeface="Arial" charset="0"/>
              </a:rPr>
              <a:t>.</a:t>
            </a:r>
          </a:p>
          <a:p>
            <a:pPr>
              <a:lnSpc>
                <a:spcPct val="150000"/>
              </a:lnSpc>
            </a:pPr>
            <a:r>
              <a:rPr lang="en-US" altLang="en-US" sz="2575" dirty="0" err="1">
                <a:cs typeface="Arial" charset="0"/>
              </a:rPr>
              <a:t>Mauris</a:t>
            </a:r>
            <a:r>
              <a:rPr lang="en-US" altLang="en-US" sz="2575" dirty="0">
                <a:cs typeface="Arial" charset="0"/>
              </a:rPr>
              <a:t> </a:t>
            </a:r>
            <a:r>
              <a:rPr lang="en-US" altLang="en-US" sz="2575" dirty="0" err="1">
                <a:cs typeface="Arial" charset="0"/>
              </a:rPr>
              <a:t>orci</a:t>
            </a:r>
            <a:r>
              <a:rPr lang="en-US" altLang="en-US" sz="2575" dirty="0">
                <a:cs typeface="Arial" charset="0"/>
              </a:rPr>
              <a:t> mi, </a:t>
            </a:r>
            <a:r>
              <a:rPr lang="en-US" altLang="en-US" sz="2575" dirty="0" err="1">
                <a:cs typeface="Arial" charset="0"/>
              </a:rPr>
              <a:t>varius</a:t>
            </a:r>
            <a:r>
              <a:rPr lang="en-US" altLang="en-US" sz="2575" dirty="0">
                <a:cs typeface="Arial" charset="0"/>
              </a:rPr>
              <a:t> id diam id, </a:t>
            </a:r>
            <a:r>
              <a:rPr lang="en-US" altLang="en-US" sz="2575" dirty="0" err="1">
                <a:cs typeface="Arial" charset="0"/>
              </a:rPr>
              <a:t>egestas</a:t>
            </a:r>
            <a:r>
              <a:rPr lang="en-US" altLang="en-US" sz="2575" dirty="0">
                <a:cs typeface="Arial" charset="0"/>
              </a:rPr>
              <a:t> </a:t>
            </a:r>
            <a:r>
              <a:rPr lang="en-US" altLang="en-US" sz="2575" dirty="0" err="1">
                <a:cs typeface="Arial" charset="0"/>
              </a:rPr>
              <a:t>auctor</a:t>
            </a:r>
            <a:r>
              <a:rPr lang="en-US" altLang="en-US" sz="2575" dirty="0">
                <a:cs typeface="Arial" charset="0"/>
              </a:rPr>
              <a:t> </a:t>
            </a:r>
            <a:r>
              <a:rPr lang="en-US" altLang="en-US" sz="2575" dirty="0" err="1">
                <a:cs typeface="Arial" charset="0"/>
              </a:rPr>
              <a:t>enim</a:t>
            </a:r>
            <a:r>
              <a:rPr lang="en-US" altLang="en-US" sz="2575" dirty="0">
                <a:cs typeface="Arial" charset="0"/>
              </a:rPr>
              <a:t>. </a:t>
            </a:r>
            <a:r>
              <a:rPr lang="en-US" altLang="en-US" sz="2575" dirty="0" err="1">
                <a:cs typeface="Arial" charset="0"/>
              </a:rPr>
              <a:t>Praesent</a:t>
            </a:r>
            <a:r>
              <a:rPr lang="en-US" altLang="en-US" sz="2575" dirty="0">
                <a:cs typeface="Arial" charset="0"/>
              </a:rPr>
              <a:t> </a:t>
            </a:r>
            <a:r>
              <a:rPr lang="en-US" altLang="en-US" sz="2575" dirty="0" err="1">
                <a:cs typeface="Arial" charset="0"/>
              </a:rPr>
              <a:t>ut</a:t>
            </a:r>
            <a:r>
              <a:rPr lang="en-US" altLang="en-US" sz="2575" dirty="0">
                <a:cs typeface="Arial" charset="0"/>
              </a:rPr>
              <a:t> </a:t>
            </a:r>
            <a:r>
              <a:rPr lang="en-US" altLang="en-US" sz="2575" dirty="0" err="1">
                <a:cs typeface="Arial" charset="0"/>
              </a:rPr>
              <a:t>massa</a:t>
            </a:r>
            <a:r>
              <a:rPr lang="en-US" altLang="en-US" sz="2575" dirty="0">
                <a:cs typeface="Arial" charset="0"/>
              </a:rPr>
              <a:t> </a:t>
            </a:r>
            <a:r>
              <a:rPr lang="en-US" altLang="en-US" sz="2575" dirty="0" err="1">
                <a:cs typeface="Arial" charset="0"/>
              </a:rPr>
              <a:t>nibh</a:t>
            </a:r>
            <a:r>
              <a:rPr lang="en-US" altLang="en-US" sz="2575" dirty="0">
                <a:cs typeface="Arial" charset="0"/>
              </a:rPr>
              <a:t>. Duis </a:t>
            </a:r>
            <a:r>
              <a:rPr lang="en-US" altLang="en-US" sz="2575" dirty="0" err="1">
                <a:cs typeface="Arial" charset="0"/>
              </a:rPr>
              <a:t>purus</a:t>
            </a:r>
            <a:r>
              <a:rPr lang="en-US" altLang="en-US" sz="2575" dirty="0">
                <a:cs typeface="Arial" charset="0"/>
              </a:rPr>
              <a:t> </a:t>
            </a:r>
            <a:r>
              <a:rPr lang="en-US" altLang="en-US" sz="2575" dirty="0" err="1">
                <a:cs typeface="Arial" charset="0"/>
              </a:rPr>
              <a:t>neque</a:t>
            </a:r>
            <a:r>
              <a:rPr lang="en-US" altLang="en-US" sz="2575" dirty="0">
                <a:cs typeface="Arial" charset="0"/>
              </a:rPr>
              <a:t>, </a:t>
            </a:r>
            <a:r>
              <a:rPr lang="en-US" altLang="en-US" sz="2575" dirty="0" err="1">
                <a:cs typeface="Arial" charset="0"/>
              </a:rPr>
              <a:t>facilisis</a:t>
            </a:r>
            <a:r>
              <a:rPr lang="en-US" altLang="en-US" sz="2575" dirty="0">
                <a:cs typeface="Arial" charset="0"/>
              </a:rPr>
              <a:t> cursus </a:t>
            </a:r>
            <a:r>
              <a:rPr lang="en-US" altLang="en-US" sz="2575" dirty="0" err="1">
                <a:cs typeface="Arial" charset="0"/>
              </a:rPr>
              <a:t>ultrices</a:t>
            </a:r>
            <a:r>
              <a:rPr lang="en-US" altLang="en-US" sz="2575" dirty="0">
                <a:cs typeface="Arial" charset="0"/>
              </a:rPr>
              <a:t> vel, </a:t>
            </a:r>
            <a:r>
              <a:rPr lang="en-US" altLang="en-US" sz="2575" dirty="0" err="1">
                <a:cs typeface="Arial" charset="0"/>
              </a:rPr>
              <a:t>ullamcorper</a:t>
            </a:r>
            <a:r>
              <a:rPr lang="en-US" altLang="en-US" sz="2575" dirty="0">
                <a:cs typeface="Arial" charset="0"/>
              </a:rPr>
              <a:t> ac </a:t>
            </a:r>
            <a:r>
              <a:rPr lang="en-US" altLang="en-US" sz="2575" dirty="0" err="1">
                <a:cs typeface="Arial" charset="0"/>
              </a:rPr>
              <a:t>augue</a:t>
            </a:r>
            <a:r>
              <a:rPr lang="en-US" altLang="en-US" sz="2575" dirty="0">
                <a:cs typeface="Arial" charset="0"/>
              </a:rPr>
              <a:t>. </a:t>
            </a:r>
          </a:p>
          <a:p>
            <a:pPr>
              <a:lnSpc>
                <a:spcPct val="150000"/>
              </a:lnSpc>
            </a:pPr>
            <a:r>
              <a:rPr lang="en-US" altLang="en-US" sz="2575" dirty="0" err="1">
                <a:cs typeface="Arial" charset="0"/>
              </a:rPr>
              <a:t>Mauris</a:t>
            </a:r>
            <a:r>
              <a:rPr lang="en-US" altLang="en-US" sz="2575" dirty="0">
                <a:cs typeface="Arial" charset="0"/>
              </a:rPr>
              <a:t> </a:t>
            </a:r>
            <a:r>
              <a:rPr lang="en-US" altLang="en-US" sz="2575" dirty="0" err="1">
                <a:cs typeface="Arial" charset="0"/>
              </a:rPr>
              <a:t>orci</a:t>
            </a:r>
            <a:r>
              <a:rPr lang="en-US" altLang="en-US" sz="2575" dirty="0">
                <a:cs typeface="Arial" charset="0"/>
              </a:rPr>
              <a:t> mi, </a:t>
            </a:r>
            <a:r>
              <a:rPr lang="en-US" altLang="en-US" sz="2575" dirty="0" err="1">
                <a:cs typeface="Arial" charset="0"/>
              </a:rPr>
              <a:t>varius</a:t>
            </a:r>
            <a:r>
              <a:rPr lang="en-US" altLang="en-US" sz="2575" dirty="0">
                <a:cs typeface="Arial" charset="0"/>
              </a:rPr>
              <a:t> id diam id, </a:t>
            </a:r>
            <a:r>
              <a:rPr lang="en-US" altLang="en-US" sz="2575" dirty="0" err="1">
                <a:cs typeface="Arial" charset="0"/>
              </a:rPr>
              <a:t>egestas</a:t>
            </a:r>
            <a:r>
              <a:rPr lang="en-US" altLang="en-US" sz="2575" dirty="0">
                <a:cs typeface="Arial" charset="0"/>
              </a:rPr>
              <a:t> </a:t>
            </a:r>
            <a:r>
              <a:rPr lang="en-US" altLang="en-US" sz="2575" dirty="0" err="1">
                <a:cs typeface="Arial" charset="0"/>
              </a:rPr>
              <a:t>auctor</a:t>
            </a:r>
            <a:r>
              <a:rPr lang="en-US" altLang="en-US" sz="2575" dirty="0">
                <a:cs typeface="Arial" charset="0"/>
              </a:rPr>
              <a:t> </a:t>
            </a:r>
            <a:r>
              <a:rPr lang="en-US" altLang="en-US" sz="2575" dirty="0" err="1">
                <a:cs typeface="Arial" charset="0"/>
              </a:rPr>
              <a:t>enim</a:t>
            </a:r>
            <a:r>
              <a:rPr lang="en-US" altLang="en-US" sz="2575" dirty="0">
                <a:cs typeface="Arial" charset="0"/>
              </a:rPr>
              <a:t>. </a:t>
            </a:r>
            <a:r>
              <a:rPr lang="en-US" altLang="en-US" sz="2575" dirty="0" err="1">
                <a:cs typeface="Arial" charset="0"/>
              </a:rPr>
              <a:t>Praesent</a:t>
            </a:r>
            <a:r>
              <a:rPr lang="en-US" altLang="en-US" sz="2575" dirty="0">
                <a:cs typeface="Arial" charset="0"/>
              </a:rPr>
              <a:t> </a:t>
            </a:r>
            <a:r>
              <a:rPr lang="en-US" altLang="en-US" sz="2575" dirty="0" err="1">
                <a:cs typeface="Arial" charset="0"/>
              </a:rPr>
              <a:t>ut</a:t>
            </a:r>
            <a:r>
              <a:rPr lang="en-US" altLang="en-US" sz="2575" dirty="0">
                <a:cs typeface="Arial" charset="0"/>
              </a:rPr>
              <a:t> </a:t>
            </a:r>
            <a:r>
              <a:rPr lang="en-US" altLang="en-US" sz="2575" dirty="0" err="1">
                <a:cs typeface="Arial" charset="0"/>
              </a:rPr>
              <a:t>massa</a:t>
            </a:r>
            <a:r>
              <a:rPr lang="en-US" altLang="en-US" sz="2575" dirty="0">
                <a:cs typeface="Arial" charset="0"/>
              </a:rPr>
              <a:t> </a:t>
            </a:r>
            <a:r>
              <a:rPr lang="en-US" altLang="en-US" sz="2575" dirty="0" err="1">
                <a:cs typeface="Arial" charset="0"/>
              </a:rPr>
              <a:t>nibh</a:t>
            </a:r>
            <a:r>
              <a:rPr lang="en-US" altLang="en-US" sz="2575" dirty="0">
                <a:cs typeface="Arial" charset="0"/>
              </a:rPr>
              <a:t>. Duis </a:t>
            </a:r>
            <a:r>
              <a:rPr lang="en-US" altLang="en-US" sz="2575" dirty="0" err="1">
                <a:cs typeface="Arial" charset="0"/>
              </a:rPr>
              <a:t>purus</a:t>
            </a:r>
            <a:r>
              <a:rPr lang="en-US" altLang="en-US" sz="2575" dirty="0">
                <a:cs typeface="Arial" charset="0"/>
              </a:rPr>
              <a:t> </a:t>
            </a:r>
            <a:r>
              <a:rPr lang="en-US" altLang="en-US" sz="2575" dirty="0" err="1">
                <a:cs typeface="Arial" charset="0"/>
              </a:rPr>
              <a:t>neque</a:t>
            </a:r>
            <a:r>
              <a:rPr lang="en-US" altLang="en-US" sz="2575" dirty="0">
                <a:cs typeface="Arial" charset="0"/>
              </a:rPr>
              <a:t>, </a:t>
            </a:r>
            <a:r>
              <a:rPr lang="en-US" altLang="en-US" sz="2575" dirty="0" err="1">
                <a:cs typeface="Arial" charset="0"/>
              </a:rPr>
              <a:t>facilisis</a:t>
            </a:r>
            <a:r>
              <a:rPr lang="en-US" altLang="en-US" sz="2575" dirty="0">
                <a:cs typeface="Arial" charset="0"/>
              </a:rPr>
              <a:t> cursus </a:t>
            </a:r>
            <a:r>
              <a:rPr lang="en-US" altLang="en-US" sz="2575" dirty="0" err="1">
                <a:cs typeface="Arial" charset="0"/>
              </a:rPr>
              <a:t>ultrices</a:t>
            </a:r>
            <a:r>
              <a:rPr lang="en-US" altLang="en-US" sz="2575" dirty="0">
                <a:cs typeface="Arial" charset="0"/>
              </a:rPr>
              <a:t> vel, </a:t>
            </a:r>
            <a:r>
              <a:rPr lang="en-US" altLang="en-US" sz="2575" dirty="0" err="1">
                <a:cs typeface="Arial" charset="0"/>
              </a:rPr>
              <a:t>ullamcorper</a:t>
            </a:r>
            <a:r>
              <a:rPr lang="en-US" altLang="en-US" sz="2575" dirty="0">
                <a:cs typeface="Arial" charset="0"/>
              </a:rPr>
              <a:t> ac </a:t>
            </a:r>
            <a:r>
              <a:rPr lang="en-US" altLang="en-US" sz="2575" dirty="0" err="1">
                <a:cs typeface="Arial" charset="0"/>
              </a:rPr>
              <a:t>augue</a:t>
            </a:r>
            <a:r>
              <a:rPr lang="en-US" altLang="en-US" sz="2575" dirty="0">
                <a:cs typeface="Arial" charset="0"/>
              </a:rPr>
              <a:t>. </a:t>
            </a:r>
            <a:r>
              <a:rPr lang="en-US" altLang="en-US" sz="2575" dirty="0" err="1">
                <a:cs typeface="Arial" charset="0"/>
              </a:rPr>
              <a:t>Donec</a:t>
            </a:r>
            <a:r>
              <a:rPr lang="en-US" altLang="en-US" sz="2575" dirty="0">
                <a:cs typeface="Arial" charset="0"/>
              </a:rPr>
              <a:t> semper lorem vitae </a:t>
            </a:r>
            <a:r>
              <a:rPr lang="en-US" altLang="en-US" sz="2575" dirty="0" err="1">
                <a:cs typeface="Arial" charset="0"/>
              </a:rPr>
              <a:t>urna</a:t>
            </a:r>
            <a:r>
              <a:rPr lang="en-US" altLang="en-US" sz="2575" dirty="0">
                <a:cs typeface="Arial" charset="0"/>
              </a:rPr>
              <a:t> pulvinar, in </a:t>
            </a:r>
            <a:r>
              <a:rPr lang="en-US" altLang="en-US" sz="2575" dirty="0" err="1">
                <a:cs typeface="Arial" charset="0"/>
              </a:rPr>
              <a:t>congue</a:t>
            </a:r>
            <a:r>
              <a:rPr lang="en-US" altLang="en-US" sz="2575" dirty="0">
                <a:cs typeface="Arial" charset="0"/>
              </a:rPr>
              <a:t> </a:t>
            </a:r>
            <a:r>
              <a:rPr lang="en-US" altLang="en-US" sz="2575" dirty="0" err="1">
                <a:cs typeface="Arial" charset="0"/>
              </a:rPr>
              <a:t>massa</a:t>
            </a:r>
            <a:r>
              <a:rPr lang="en-US" altLang="en-US" sz="2575" dirty="0">
                <a:cs typeface="Arial" charset="0"/>
              </a:rPr>
              <a:t> </a:t>
            </a:r>
            <a:r>
              <a:rPr lang="en-US" altLang="en-US" sz="2575" dirty="0" err="1">
                <a:cs typeface="Arial" charset="0"/>
              </a:rPr>
              <a:t>tristique</a:t>
            </a:r>
            <a:r>
              <a:rPr lang="en-US" altLang="en-US" sz="2575" dirty="0">
                <a:cs typeface="Arial" charset="0"/>
              </a:rPr>
              <a:t>. Sed in </a:t>
            </a:r>
            <a:r>
              <a:rPr lang="en-US" altLang="en-US" sz="2575" dirty="0" err="1">
                <a:cs typeface="Arial" charset="0"/>
              </a:rPr>
              <a:t>risus</a:t>
            </a:r>
            <a:r>
              <a:rPr lang="en-US" altLang="en-US" sz="2575" dirty="0">
                <a:cs typeface="Arial" charset="0"/>
              </a:rPr>
              <a:t> </a:t>
            </a:r>
            <a:r>
              <a:rPr lang="en-US" altLang="en-US" sz="2575" dirty="0" err="1">
                <a:cs typeface="Arial" charset="0"/>
              </a:rPr>
              <a:t>nibh</a:t>
            </a:r>
            <a:r>
              <a:rPr lang="en-US" altLang="en-US" sz="2575" dirty="0">
                <a:cs typeface="Arial" charset="0"/>
              </a:rPr>
              <a:t>. In </a:t>
            </a:r>
            <a:r>
              <a:rPr lang="en-US" altLang="en-US" sz="2575" dirty="0" err="1">
                <a:cs typeface="Arial" charset="0"/>
              </a:rPr>
              <a:t>nisl</a:t>
            </a:r>
            <a:r>
              <a:rPr lang="en-US" altLang="en-US" sz="2575" dirty="0">
                <a:cs typeface="Arial" charset="0"/>
              </a:rPr>
              <a:t> </a:t>
            </a:r>
            <a:r>
              <a:rPr lang="en-US" altLang="en-US" sz="2575" dirty="0" err="1">
                <a:cs typeface="Arial" charset="0"/>
              </a:rPr>
              <a:t>quam</a:t>
            </a:r>
            <a:r>
              <a:rPr lang="en-US" altLang="en-US" sz="2575" dirty="0">
                <a:cs typeface="Arial" charset="0"/>
              </a:rPr>
              <a:t>, </a:t>
            </a:r>
            <a:r>
              <a:rPr lang="en-US" altLang="en-US" sz="2575" dirty="0" err="1">
                <a:cs typeface="Arial" charset="0"/>
              </a:rPr>
              <a:t>aliquet</a:t>
            </a:r>
            <a:r>
              <a:rPr lang="en-US" altLang="en-US" sz="2575" dirty="0">
                <a:cs typeface="Arial" charset="0"/>
              </a:rPr>
              <a:t> sed </a:t>
            </a:r>
            <a:r>
              <a:rPr lang="en-US" altLang="en-US" sz="2575" dirty="0" err="1">
                <a:cs typeface="Arial" charset="0"/>
              </a:rPr>
              <a:t>nibh</a:t>
            </a:r>
            <a:r>
              <a:rPr lang="en-US" altLang="en-US" sz="2575" dirty="0">
                <a:cs typeface="Arial" charset="0"/>
              </a:rPr>
              <a:t> sit </a:t>
            </a:r>
            <a:r>
              <a:rPr lang="en-US" altLang="en-US" sz="2575" dirty="0" err="1">
                <a:cs typeface="Arial" charset="0"/>
              </a:rPr>
              <a:t>amet</a:t>
            </a:r>
            <a:r>
              <a:rPr lang="en-US" altLang="en-US" sz="2575" dirty="0">
                <a:cs typeface="Arial" charset="0"/>
              </a:rPr>
              <a:t>, </a:t>
            </a:r>
            <a:r>
              <a:rPr lang="en-US" altLang="en-US" sz="2575" dirty="0" err="1">
                <a:cs typeface="Arial" charset="0"/>
              </a:rPr>
              <a:t>faucibus</a:t>
            </a:r>
            <a:r>
              <a:rPr lang="en-US" altLang="en-US" sz="2575" dirty="0">
                <a:cs typeface="Arial" charset="0"/>
              </a:rPr>
              <a:t>.</a:t>
            </a:r>
          </a:p>
        </p:txBody>
      </p:sp>
      <p:sp>
        <p:nvSpPr>
          <p:cNvPr id="39" name="Espace réservé du contenu 38">
            <a:extLst>
              <a:ext uri="{FF2B5EF4-FFF2-40B4-BE49-F238E27FC236}">
                <a16:creationId xmlns:a16="http://schemas.microsoft.com/office/drawing/2014/main" id="{3615A73D-C7D4-4990-88A9-595D54C4957E}"/>
              </a:ext>
            </a:extLst>
          </p:cNvPr>
          <p:cNvSpPr>
            <a:spLocks noGrp="1"/>
          </p:cNvSpPr>
          <p:nvPr>
            <p:ph sz="quarter" idx="24"/>
          </p:nvPr>
        </p:nvSpPr>
        <p:spPr>
          <a:xfrm>
            <a:off x="700956" y="29921089"/>
            <a:ext cx="13973674" cy="9687256"/>
          </a:xfrm>
        </p:spPr>
        <p:txBody>
          <a:bodyPr/>
          <a:lstStyle/>
          <a:p>
            <a:pPr>
              <a:spcAft>
                <a:spcPts val="1104"/>
              </a:spcAft>
              <a:defRPr/>
            </a:pPr>
            <a:r>
              <a:rPr lang="en-US" sz="4800" b="1" dirty="0">
                <a:solidFill>
                  <a:srgbClr val="0B6CB1"/>
                </a:solidFill>
              </a:rPr>
              <a:t>CONCLUSION</a:t>
            </a:r>
            <a:endParaRPr lang="en-US" sz="4415" b="1" dirty="0">
              <a:solidFill>
                <a:srgbClr val="0B6CB1"/>
              </a:solidFill>
            </a:endParaRPr>
          </a:p>
          <a:p>
            <a:pPr>
              <a:spcAft>
                <a:spcPts val="1104"/>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Donec</a:t>
            </a:r>
            <a:r>
              <a:rPr lang="en-US" dirty="0">
                <a:ea typeface="Arial" charset="0"/>
                <a:cs typeface="Arial" charset="0"/>
              </a:rPr>
              <a:t> semper lorem:</a:t>
            </a:r>
          </a:p>
          <a:p>
            <a:pPr marL="840974" lvl="1" indent="-420487">
              <a:spcAft>
                <a:spcPts val="1104"/>
              </a:spcAft>
              <a:buClr>
                <a:schemeClr val="tx2"/>
              </a:buClr>
              <a:buSzPct val="125000"/>
              <a:buFont typeface="Arial" charset="0"/>
              <a:buChar char="•"/>
              <a:defRPr/>
            </a:pPr>
            <a:r>
              <a:rPr lang="en-US" b="1" dirty="0">
                <a:ea typeface="Arial" charset="0"/>
                <a:cs typeface="Arial" charset="0"/>
              </a:rPr>
              <a:t>Sed </a:t>
            </a:r>
            <a:r>
              <a:rPr lang="en-US" b="1" dirty="0" err="1">
                <a:ea typeface="Arial" charset="0"/>
                <a:cs typeface="Arial" charset="0"/>
              </a:rPr>
              <a:t>Risus</a:t>
            </a:r>
            <a:r>
              <a:rPr lang="en-US" b="1" dirty="0">
                <a:ea typeface="Arial" charset="0"/>
                <a:cs typeface="Arial" charset="0"/>
              </a:rPr>
              <a:t> </a:t>
            </a:r>
            <a:r>
              <a:rPr lang="en-US" b="1" dirty="0" err="1">
                <a:ea typeface="Arial" charset="0"/>
                <a:cs typeface="Arial" charset="0"/>
              </a:rPr>
              <a:t>Nibh</a:t>
            </a:r>
            <a:r>
              <a:rPr lang="en-US" b="1" dirty="0">
                <a:ea typeface="Arial" charset="0"/>
                <a:cs typeface="Arial" charset="0"/>
              </a:rPr>
              <a:t>: </a:t>
            </a:r>
            <a:r>
              <a:rPr lang="en-US" dirty="0" err="1">
                <a:ea typeface="Arial" charset="0"/>
                <a:cs typeface="Arial" charset="0"/>
              </a:rPr>
              <a:t>CiIn</a:t>
            </a:r>
            <a:r>
              <a:rPr lang="en-US" dirty="0">
                <a:ea typeface="Arial" charset="0"/>
                <a:cs typeface="Arial" charset="0"/>
              </a:rPr>
              <a:t>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p>
          <a:p>
            <a:pPr marL="840974" lvl="1" indent="-420487">
              <a:spcAft>
                <a:spcPts val="1104"/>
              </a:spcAft>
              <a:buClr>
                <a:schemeClr val="tx2"/>
              </a:buClr>
              <a:buSzPct val="125000"/>
              <a:buFont typeface="Arial" charset="0"/>
              <a:buChar char="•"/>
              <a:defRPr/>
            </a:pPr>
            <a:r>
              <a:rPr lang="en-US" b="1" dirty="0" err="1">
                <a:ea typeface="Arial" charset="0"/>
                <a:cs typeface="Arial" charset="0"/>
              </a:rPr>
              <a:t>Curabitur</a:t>
            </a:r>
            <a:r>
              <a:rPr lang="en-US" b="1" dirty="0">
                <a:ea typeface="Arial" charset="0"/>
                <a:cs typeface="Arial" charset="0"/>
              </a:rPr>
              <a:t> </a:t>
            </a:r>
            <a:r>
              <a:rPr lang="en-US" b="1" dirty="0" err="1">
                <a:ea typeface="Arial" charset="0"/>
                <a:cs typeface="Arial" charset="0"/>
              </a:rPr>
              <a:t>Accumsan</a:t>
            </a:r>
            <a:r>
              <a:rPr lang="en-US" b="1" dirty="0">
                <a:ea typeface="Arial" charset="0"/>
                <a:cs typeface="Arial" charset="0"/>
              </a:rPr>
              <a:t> </a:t>
            </a:r>
            <a:r>
              <a:rPr lang="en-US" b="1" dirty="0" err="1">
                <a:ea typeface="Arial" charset="0"/>
                <a:cs typeface="Arial" charset="0"/>
              </a:rPr>
              <a:t>Nulla</a:t>
            </a:r>
            <a:r>
              <a:rPr lang="en-US" b="1" dirty="0">
                <a:ea typeface="Arial" charset="0"/>
                <a:cs typeface="Arial" charset="0"/>
              </a:rPr>
              <a:t>: </a:t>
            </a: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urna</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r>
              <a:rPr lang="en-US" dirty="0" err="1">
                <a:ea typeface="Arial" charset="0"/>
                <a:cs typeface="Arial" charset="0"/>
              </a:rPr>
              <a:t>ut</a:t>
            </a:r>
            <a:r>
              <a:rPr lang="en-US" dirty="0">
                <a:ea typeface="Arial" charset="0"/>
                <a:cs typeface="Arial" charset="0"/>
              </a:rPr>
              <a:t> dolor in pulvinar in </a:t>
            </a:r>
            <a:r>
              <a:rPr lang="en-US" b="1" dirty="0" err="1">
                <a:ea typeface="Arial" charset="0"/>
                <a:cs typeface="Arial" charset="0"/>
              </a:rPr>
              <a:t>Elementum</a:t>
            </a:r>
            <a:r>
              <a:rPr lang="en-US" b="1" dirty="0">
                <a:ea typeface="Arial" charset="0"/>
                <a:cs typeface="Arial" charset="0"/>
              </a:rPr>
              <a:t> </a:t>
            </a:r>
            <a:r>
              <a:rPr lang="en-US" b="1" dirty="0" err="1">
                <a:ea typeface="Arial" charset="0"/>
                <a:cs typeface="Arial" charset="0"/>
              </a:rPr>
              <a:t>Orci</a:t>
            </a:r>
            <a:r>
              <a:rPr lang="en-US" b="1" dirty="0">
                <a:ea typeface="Arial" charset="0"/>
                <a:cs typeface="Arial" charset="0"/>
              </a:rPr>
              <a:t> </a:t>
            </a:r>
            <a:r>
              <a:rPr lang="en-US" b="1" dirty="0" err="1">
                <a:ea typeface="Arial" charset="0"/>
                <a:cs typeface="Arial" charset="0"/>
              </a:rPr>
              <a:t>Dignissim</a:t>
            </a:r>
            <a:r>
              <a:rPr lang="en-US" b="1" dirty="0">
                <a:ea typeface="Arial" charset="0"/>
                <a:cs typeface="Arial" charset="0"/>
              </a:rPr>
              <a:t>:</a:t>
            </a:r>
            <a:r>
              <a:rPr lang="en-US" dirty="0">
                <a:ea typeface="Arial" charset="0"/>
                <a:cs typeface="Arial" charset="0"/>
              </a:rPr>
              <a:t> </a:t>
            </a: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r>
              <a:rPr lang="en-US" dirty="0">
                <a:ea typeface="Arial" charset="0"/>
                <a:cs typeface="Arial" charset="0"/>
              </a:rPr>
              <a:t>.</a:t>
            </a:r>
          </a:p>
          <a:p>
            <a:pPr marL="840974" lvl="1" indent="-420487">
              <a:spcAft>
                <a:spcPts val="1104"/>
              </a:spcAft>
              <a:buClr>
                <a:schemeClr val="tx2"/>
              </a:buClr>
              <a:buSzPct val="125000"/>
              <a:buFont typeface="Arial" charset="0"/>
              <a:buChar char="•"/>
              <a:defRPr/>
            </a:pPr>
            <a:r>
              <a:rPr lang="en-US" b="1" dirty="0">
                <a:ea typeface="Arial" charset="0"/>
                <a:cs typeface="Arial" charset="0"/>
              </a:rPr>
              <a:t>Sed </a:t>
            </a:r>
            <a:r>
              <a:rPr lang="en-US" b="1" dirty="0" err="1">
                <a:ea typeface="Arial" charset="0"/>
                <a:cs typeface="Arial" charset="0"/>
              </a:rPr>
              <a:t>Risus</a:t>
            </a:r>
            <a:r>
              <a:rPr lang="en-US" b="1" dirty="0">
                <a:ea typeface="Arial" charset="0"/>
                <a:cs typeface="Arial" charset="0"/>
              </a:rPr>
              <a:t> </a:t>
            </a:r>
            <a:r>
              <a:rPr lang="en-US" b="1" dirty="0" err="1">
                <a:ea typeface="Arial" charset="0"/>
                <a:cs typeface="Arial" charset="0"/>
              </a:rPr>
              <a:t>Nibh</a:t>
            </a:r>
            <a:r>
              <a:rPr lang="en-US" b="1" dirty="0">
                <a:ea typeface="Arial" charset="0"/>
                <a:cs typeface="Arial" charset="0"/>
              </a:rPr>
              <a:t>: </a:t>
            </a:r>
            <a:r>
              <a:rPr lang="en-US" dirty="0" err="1">
                <a:ea typeface="Arial" charset="0"/>
                <a:cs typeface="Arial" charset="0"/>
              </a:rPr>
              <a:t>CiIn</a:t>
            </a:r>
            <a:r>
              <a:rPr lang="en-US" dirty="0">
                <a:ea typeface="Arial" charset="0"/>
                <a:cs typeface="Arial" charset="0"/>
              </a:rPr>
              <a:t>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p>
          <a:p>
            <a:pPr marL="840974" lvl="1" indent="-420487">
              <a:spcAft>
                <a:spcPts val="1104"/>
              </a:spcAft>
              <a:buClr>
                <a:schemeClr val="tx2"/>
              </a:buClr>
              <a:buSzPct val="125000"/>
              <a:buFont typeface="Arial" charset="0"/>
              <a:buChar char="•"/>
              <a:defRPr/>
            </a:pPr>
            <a:r>
              <a:rPr lang="en-US" b="1" dirty="0" err="1">
                <a:ea typeface="Arial" charset="0"/>
                <a:cs typeface="Arial" charset="0"/>
              </a:rPr>
              <a:t>Curabitur</a:t>
            </a:r>
            <a:r>
              <a:rPr lang="en-US" b="1" dirty="0">
                <a:ea typeface="Arial" charset="0"/>
                <a:cs typeface="Arial" charset="0"/>
              </a:rPr>
              <a:t> </a:t>
            </a:r>
            <a:r>
              <a:rPr lang="en-US" b="1" dirty="0" err="1">
                <a:ea typeface="Arial" charset="0"/>
                <a:cs typeface="Arial" charset="0"/>
              </a:rPr>
              <a:t>Accumsan</a:t>
            </a:r>
            <a:r>
              <a:rPr lang="en-US" b="1" dirty="0">
                <a:ea typeface="Arial" charset="0"/>
                <a:cs typeface="Arial" charset="0"/>
              </a:rPr>
              <a:t> </a:t>
            </a:r>
            <a:r>
              <a:rPr lang="en-US" b="1" dirty="0" err="1">
                <a:ea typeface="Arial" charset="0"/>
                <a:cs typeface="Arial" charset="0"/>
              </a:rPr>
              <a:t>Nulla</a:t>
            </a:r>
            <a:r>
              <a:rPr lang="en-US" b="1" dirty="0">
                <a:ea typeface="Arial" charset="0"/>
                <a:cs typeface="Arial" charset="0"/>
              </a:rPr>
              <a:t>: </a:t>
            </a: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urna</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r>
              <a:rPr lang="en-US" dirty="0" err="1">
                <a:ea typeface="Arial" charset="0"/>
                <a:cs typeface="Arial" charset="0"/>
              </a:rPr>
              <a:t>ut</a:t>
            </a:r>
            <a:r>
              <a:rPr lang="en-US" dirty="0">
                <a:ea typeface="Arial" charset="0"/>
                <a:cs typeface="Arial" charset="0"/>
              </a:rPr>
              <a:t> dolor in pulvinar in </a:t>
            </a:r>
            <a:r>
              <a:rPr lang="en-US" b="1" dirty="0" err="1">
                <a:ea typeface="Arial" charset="0"/>
                <a:cs typeface="Arial" charset="0"/>
              </a:rPr>
              <a:t>Elementum</a:t>
            </a:r>
            <a:r>
              <a:rPr lang="en-US" b="1" dirty="0">
                <a:ea typeface="Arial" charset="0"/>
                <a:cs typeface="Arial" charset="0"/>
              </a:rPr>
              <a:t> </a:t>
            </a:r>
            <a:r>
              <a:rPr lang="en-US" b="1" dirty="0" err="1">
                <a:ea typeface="Arial" charset="0"/>
                <a:cs typeface="Arial" charset="0"/>
              </a:rPr>
              <a:t>Orci</a:t>
            </a:r>
            <a:r>
              <a:rPr lang="en-US" b="1" dirty="0">
                <a:ea typeface="Arial" charset="0"/>
                <a:cs typeface="Arial" charset="0"/>
              </a:rPr>
              <a:t> </a:t>
            </a:r>
            <a:r>
              <a:rPr lang="en-US" b="1" dirty="0" err="1">
                <a:ea typeface="Arial" charset="0"/>
                <a:cs typeface="Arial" charset="0"/>
              </a:rPr>
              <a:t>Dignissim</a:t>
            </a:r>
            <a:r>
              <a:rPr lang="en-US" b="1" dirty="0">
                <a:ea typeface="Arial" charset="0"/>
                <a:cs typeface="Arial" charset="0"/>
              </a:rPr>
              <a:t>:</a:t>
            </a:r>
            <a:r>
              <a:rPr lang="en-US" dirty="0">
                <a:ea typeface="Arial" charset="0"/>
                <a:cs typeface="Arial" charset="0"/>
              </a:rPr>
              <a:t> </a:t>
            </a: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r>
              <a:rPr lang="en-US" dirty="0">
                <a:ea typeface="Arial" charset="0"/>
                <a:cs typeface="Arial" charset="0"/>
              </a:rPr>
              <a:t>.</a:t>
            </a:r>
          </a:p>
          <a:p>
            <a:pPr marL="840974" lvl="1" indent="-420487">
              <a:spcAft>
                <a:spcPts val="1104"/>
              </a:spcAft>
              <a:buClr>
                <a:schemeClr val="tx2"/>
              </a:buClr>
              <a:buSzPct val="125000"/>
              <a:buFont typeface="Arial" charset="0"/>
              <a:buChar char="•"/>
              <a:defRPr/>
            </a:pPr>
            <a:r>
              <a:rPr lang="en-US" b="1" dirty="0" err="1">
                <a:ea typeface="Arial" charset="0"/>
                <a:cs typeface="Arial" charset="0"/>
              </a:rPr>
              <a:t>Curabitur</a:t>
            </a:r>
            <a:r>
              <a:rPr lang="en-US" b="1" dirty="0">
                <a:ea typeface="Arial" charset="0"/>
                <a:cs typeface="Arial" charset="0"/>
              </a:rPr>
              <a:t> </a:t>
            </a:r>
            <a:r>
              <a:rPr lang="en-US" b="1" dirty="0" err="1">
                <a:ea typeface="Arial" charset="0"/>
                <a:cs typeface="Arial" charset="0"/>
              </a:rPr>
              <a:t>Accumsan</a:t>
            </a:r>
            <a:r>
              <a:rPr lang="en-US" b="1" dirty="0">
                <a:ea typeface="Arial" charset="0"/>
                <a:cs typeface="Arial" charset="0"/>
              </a:rPr>
              <a:t> </a:t>
            </a:r>
            <a:r>
              <a:rPr lang="en-US" b="1" dirty="0" err="1">
                <a:ea typeface="Arial" charset="0"/>
                <a:cs typeface="Arial" charset="0"/>
              </a:rPr>
              <a:t>Nulla</a:t>
            </a:r>
            <a:r>
              <a:rPr lang="en-US" b="1" dirty="0">
                <a:ea typeface="Arial" charset="0"/>
                <a:cs typeface="Arial" charset="0"/>
              </a:rPr>
              <a:t>: </a:t>
            </a: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urna</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r>
              <a:rPr lang="en-US" dirty="0" err="1">
                <a:ea typeface="Arial" charset="0"/>
                <a:cs typeface="Arial" charset="0"/>
              </a:rPr>
              <a:t>ut</a:t>
            </a:r>
            <a:r>
              <a:rPr lang="en-US" dirty="0">
                <a:ea typeface="Arial" charset="0"/>
                <a:cs typeface="Arial" charset="0"/>
              </a:rPr>
              <a:t> dolor in pulvinar in </a:t>
            </a:r>
            <a:r>
              <a:rPr lang="en-US" b="1" dirty="0" err="1">
                <a:ea typeface="Arial" charset="0"/>
                <a:cs typeface="Arial" charset="0"/>
              </a:rPr>
              <a:t>Elementum</a:t>
            </a:r>
            <a:r>
              <a:rPr lang="en-US" b="1" dirty="0">
                <a:ea typeface="Arial" charset="0"/>
                <a:cs typeface="Arial" charset="0"/>
              </a:rPr>
              <a:t> </a:t>
            </a:r>
            <a:r>
              <a:rPr lang="en-US" b="1" dirty="0" err="1">
                <a:ea typeface="Arial" charset="0"/>
                <a:cs typeface="Arial" charset="0"/>
              </a:rPr>
              <a:t>Orci</a:t>
            </a:r>
            <a:r>
              <a:rPr lang="en-US" b="1" dirty="0">
                <a:ea typeface="Arial" charset="0"/>
                <a:cs typeface="Arial" charset="0"/>
              </a:rPr>
              <a:t> </a:t>
            </a:r>
            <a:r>
              <a:rPr lang="en-US" b="1" dirty="0" err="1">
                <a:ea typeface="Arial" charset="0"/>
                <a:cs typeface="Arial" charset="0"/>
              </a:rPr>
              <a:t>Dignissim</a:t>
            </a:r>
            <a:r>
              <a:rPr lang="en-US" b="1" dirty="0">
                <a:ea typeface="Arial" charset="0"/>
                <a:cs typeface="Arial" charset="0"/>
              </a:rPr>
              <a:t>:</a:t>
            </a:r>
            <a:r>
              <a:rPr lang="en-US" dirty="0">
                <a:ea typeface="Arial" charset="0"/>
                <a:cs typeface="Arial" charset="0"/>
              </a:rPr>
              <a:t> </a:t>
            </a: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r>
              <a:rPr lang="en-US" dirty="0">
                <a:ea typeface="Arial" charset="0"/>
                <a:cs typeface="Arial" charset="0"/>
              </a:rPr>
              <a:t>.</a:t>
            </a:r>
            <a:endParaRPr lang="en-US" dirty="0"/>
          </a:p>
        </p:txBody>
      </p:sp>
      <p:sp>
        <p:nvSpPr>
          <p:cNvPr id="37" name="Espace réservé du contenu 36">
            <a:extLst>
              <a:ext uri="{FF2B5EF4-FFF2-40B4-BE49-F238E27FC236}">
                <a16:creationId xmlns:a16="http://schemas.microsoft.com/office/drawing/2014/main" id="{76DFC1A9-59BE-4B59-96F5-A0B59061B8D9}"/>
              </a:ext>
            </a:extLst>
          </p:cNvPr>
          <p:cNvSpPr>
            <a:spLocks noGrp="1"/>
          </p:cNvSpPr>
          <p:nvPr>
            <p:ph sz="quarter" idx="20"/>
          </p:nvPr>
        </p:nvSpPr>
        <p:spPr>
          <a:xfrm>
            <a:off x="20541773" y="19292697"/>
            <a:ext cx="9029855" cy="8390314"/>
          </a:xfrm>
        </p:spPr>
        <p:txBody>
          <a:bodyPr/>
          <a:lstStyle/>
          <a:p>
            <a:pPr>
              <a:spcAft>
                <a:spcPts val="1104"/>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Donec</a:t>
            </a:r>
            <a:r>
              <a:rPr lang="en-US" dirty="0">
                <a:ea typeface="Arial" charset="0"/>
                <a:cs typeface="Arial" charset="0"/>
              </a:rPr>
              <a:t> semper lorem vitae </a:t>
            </a:r>
            <a:r>
              <a:rPr lang="en-US" dirty="0" err="1">
                <a:ea typeface="Arial" charset="0"/>
                <a:cs typeface="Arial" charset="0"/>
              </a:rPr>
              <a:t>urna</a:t>
            </a:r>
            <a:r>
              <a:rPr lang="en-US" dirty="0">
                <a:ea typeface="Arial" charset="0"/>
                <a:cs typeface="Arial" charset="0"/>
              </a:rPr>
              <a:t> pulvinar, in </a:t>
            </a:r>
            <a:r>
              <a:rPr lang="en-US" dirty="0" err="1">
                <a:ea typeface="Arial" charset="0"/>
                <a:cs typeface="Arial" charset="0"/>
              </a:rPr>
              <a:t>congue</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tristique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a:t>
            </a:r>
          </a:p>
          <a:p>
            <a:pPr>
              <a:spcAft>
                <a:spcPts val="1104"/>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Donec</a:t>
            </a:r>
            <a:r>
              <a:rPr lang="en-US" dirty="0">
                <a:ea typeface="Arial" charset="0"/>
                <a:cs typeface="Arial" charset="0"/>
              </a:rPr>
              <a:t> semper lorem:</a:t>
            </a:r>
          </a:p>
          <a:p>
            <a:pPr marL="840974" lvl="1" indent="-420487">
              <a:spcAft>
                <a:spcPts val="1104"/>
              </a:spcAft>
              <a:buClr>
                <a:schemeClr val="tx2"/>
              </a:buClr>
              <a:buSzPct val="125000"/>
              <a:buFont typeface="Arial" charset="0"/>
              <a:buChar char="•"/>
              <a:defRPr/>
            </a:pPr>
            <a:r>
              <a:rPr lang="en-US" b="1" dirty="0">
                <a:ea typeface="Arial" charset="0"/>
                <a:cs typeface="Arial" charset="0"/>
              </a:rPr>
              <a:t>Sed </a:t>
            </a:r>
            <a:r>
              <a:rPr lang="en-US" b="1" dirty="0" err="1">
                <a:ea typeface="Arial" charset="0"/>
                <a:cs typeface="Arial" charset="0"/>
              </a:rPr>
              <a:t>Risus</a:t>
            </a:r>
            <a:r>
              <a:rPr lang="en-US" b="1" dirty="0">
                <a:ea typeface="Arial" charset="0"/>
                <a:cs typeface="Arial" charset="0"/>
              </a:rPr>
              <a:t> </a:t>
            </a:r>
            <a:r>
              <a:rPr lang="en-US" b="1" dirty="0" err="1">
                <a:ea typeface="Arial" charset="0"/>
                <a:cs typeface="Arial" charset="0"/>
              </a:rPr>
              <a:t>Nibh</a:t>
            </a:r>
            <a:r>
              <a:rPr lang="en-US" b="1" dirty="0">
                <a:ea typeface="Arial" charset="0"/>
                <a:cs typeface="Arial" charset="0"/>
              </a:rPr>
              <a:t>: </a:t>
            </a:r>
            <a:r>
              <a:rPr lang="en-US" dirty="0" err="1">
                <a:ea typeface="Arial" charset="0"/>
                <a:cs typeface="Arial" charset="0"/>
              </a:rPr>
              <a:t>CiIn</a:t>
            </a:r>
            <a:r>
              <a:rPr lang="en-US" dirty="0">
                <a:ea typeface="Arial" charset="0"/>
                <a:cs typeface="Arial" charset="0"/>
              </a:rPr>
              <a:t>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p>
          <a:p>
            <a:pPr marL="840974" lvl="1" indent="-420487">
              <a:spcAft>
                <a:spcPts val="1104"/>
              </a:spcAft>
              <a:buClr>
                <a:schemeClr val="tx2"/>
              </a:buClr>
              <a:buSzPct val="125000"/>
              <a:buFont typeface="Arial" charset="0"/>
              <a:buChar char="•"/>
              <a:defRPr/>
            </a:pPr>
            <a:r>
              <a:rPr lang="en-US" b="1" dirty="0" err="1">
                <a:ea typeface="Arial" charset="0"/>
                <a:cs typeface="Arial" charset="0"/>
              </a:rPr>
              <a:t>Curabitur</a:t>
            </a:r>
            <a:r>
              <a:rPr lang="en-US" b="1" dirty="0">
                <a:ea typeface="Arial" charset="0"/>
                <a:cs typeface="Arial" charset="0"/>
              </a:rPr>
              <a:t> </a:t>
            </a:r>
            <a:r>
              <a:rPr lang="en-US" b="1" dirty="0" err="1">
                <a:ea typeface="Arial" charset="0"/>
                <a:cs typeface="Arial" charset="0"/>
              </a:rPr>
              <a:t>Accumsan</a:t>
            </a:r>
            <a:r>
              <a:rPr lang="en-US" b="1" dirty="0">
                <a:ea typeface="Arial" charset="0"/>
                <a:cs typeface="Arial" charset="0"/>
              </a:rPr>
              <a:t> </a:t>
            </a:r>
            <a:r>
              <a:rPr lang="en-US" b="1" dirty="0" err="1">
                <a:ea typeface="Arial" charset="0"/>
                <a:cs typeface="Arial" charset="0"/>
              </a:rPr>
              <a:t>Nulla</a:t>
            </a:r>
            <a:r>
              <a:rPr lang="en-US" b="1" dirty="0">
                <a:ea typeface="Arial" charset="0"/>
                <a:cs typeface="Arial" charset="0"/>
              </a:rPr>
              <a:t>: </a:t>
            </a: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urna</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r>
              <a:rPr lang="en-US" dirty="0" err="1">
                <a:ea typeface="Arial" charset="0"/>
                <a:cs typeface="Arial" charset="0"/>
              </a:rPr>
              <a:t>ut</a:t>
            </a:r>
            <a:r>
              <a:rPr lang="en-US" dirty="0">
                <a:ea typeface="Arial" charset="0"/>
                <a:cs typeface="Arial" charset="0"/>
              </a:rPr>
              <a:t> dolor in pulvinar in </a:t>
            </a:r>
            <a:r>
              <a:rPr lang="en-US" b="1" dirty="0" err="1">
                <a:ea typeface="Arial" charset="0"/>
                <a:cs typeface="Arial" charset="0"/>
              </a:rPr>
              <a:t>Elementum</a:t>
            </a:r>
            <a:r>
              <a:rPr lang="en-US" b="1" dirty="0">
                <a:ea typeface="Arial" charset="0"/>
                <a:cs typeface="Arial" charset="0"/>
              </a:rPr>
              <a:t> </a:t>
            </a:r>
            <a:r>
              <a:rPr lang="en-US" b="1" dirty="0" err="1">
                <a:ea typeface="Arial" charset="0"/>
                <a:cs typeface="Arial" charset="0"/>
              </a:rPr>
              <a:t>Orci</a:t>
            </a:r>
            <a:r>
              <a:rPr lang="en-US" b="1" dirty="0">
                <a:ea typeface="Arial" charset="0"/>
                <a:cs typeface="Arial" charset="0"/>
              </a:rPr>
              <a:t> </a:t>
            </a:r>
            <a:r>
              <a:rPr lang="en-US" b="1" dirty="0" err="1">
                <a:ea typeface="Arial" charset="0"/>
                <a:cs typeface="Arial" charset="0"/>
              </a:rPr>
              <a:t>Dignissim</a:t>
            </a:r>
            <a:r>
              <a:rPr lang="en-US" b="1" dirty="0">
                <a:ea typeface="Arial" charset="0"/>
                <a:cs typeface="Arial" charset="0"/>
              </a:rPr>
              <a:t>:</a:t>
            </a:r>
            <a:r>
              <a:rPr lang="en-US" dirty="0">
                <a:ea typeface="Arial" charset="0"/>
                <a:cs typeface="Arial" charset="0"/>
              </a:rPr>
              <a:t> </a:t>
            </a: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r>
              <a:rPr lang="en-US" dirty="0">
                <a:ea typeface="Arial" charset="0"/>
                <a:cs typeface="Arial" charset="0"/>
              </a:rPr>
              <a:t>.</a:t>
            </a:r>
          </a:p>
          <a:p>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a:t>
            </a:r>
            <a:endParaRPr lang="en-US" dirty="0"/>
          </a:p>
        </p:txBody>
      </p:sp>
      <p:sp>
        <p:nvSpPr>
          <p:cNvPr id="38" name="Espace réservé du contenu 37">
            <a:extLst>
              <a:ext uri="{FF2B5EF4-FFF2-40B4-BE49-F238E27FC236}">
                <a16:creationId xmlns:a16="http://schemas.microsoft.com/office/drawing/2014/main" id="{8AB75100-C3B9-4C42-BECC-EB19BDC6D0BF}"/>
              </a:ext>
            </a:extLst>
          </p:cNvPr>
          <p:cNvSpPr>
            <a:spLocks noGrp="1"/>
          </p:cNvSpPr>
          <p:nvPr>
            <p:ph sz="quarter" idx="21"/>
          </p:nvPr>
        </p:nvSpPr>
        <p:spPr>
          <a:xfrm>
            <a:off x="15950731" y="35383341"/>
            <a:ext cx="13802556" cy="4765170"/>
          </a:xfrm>
        </p:spPr>
        <p:txBody>
          <a:bodyPr/>
          <a:lstStyle/>
          <a:p>
            <a:pPr lvl="0" defTabSz="3507680">
              <a:lnSpc>
                <a:spcPts val="3495"/>
              </a:lnSpc>
              <a:spcAft>
                <a:spcPts val="1104"/>
              </a:spcAft>
              <a:buClr>
                <a:srgbClr val="005BBB"/>
              </a:buClr>
              <a:defRPr/>
            </a:pPr>
            <a:r>
              <a:rPr lang="en-US" sz="5400" b="1" dirty="0">
                <a:solidFill>
                  <a:srgbClr val="0B6CB1"/>
                </a:solidFill>
                <a:latin typeface="Arial" panose="020B0604020202020204"/>
              </a:rPr>
              <a:t>ACKNOWLEDGEMENTS</a:t>
            </a:r>
            <a:endParaRPr lang="en-US" sz="2800" dirty="0">
              <a:solidFill>
                <a:srgbClr val="0B6CB1"/>
              </a:solidFill>
              <a:ea typeface="Arial" charset="0"/>
              <a:cs typeface="Arial" charset="0"/>
            </a:endParaRPr>
          </a:p>
          <a:p>
            <a:pPr lvl="0" defTabSz="3507680">
              <a:lnSpc>
                <a:spcPts val="3495"/>
              </a:lnSpc>
              <a:buClr>
                <a:srgbClr val="005BBB"/>
              </a:buClr>
              <a:buFont typeface="+mj-lt"/>
              <a:buAutoNum type="arabicPeriod"/>
              <a:defRPr/>
            </a:pP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Phasellus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nec</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lectus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bibendum</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posuere</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nibh</a:t>
            </a:r>
            <a:r>
              <a:rPr lang="en-US" sz="2800" dirty="0">
                <a:solidFill>
                  <a:srgbClr val="666666"/>
                </a:solidFill>
                <a:ea typeface="Arial" charset="0"/>
                <a:cs typeface="Arial" charset="0"/>
              </a:rPr>
              <a:t> id, lacinia magna </a:t>
            </a:r>
          </a:p>
          <a:p>
            <a:pPr lvl="0" defTabSz="3507680">
              <a:lnSpc>
                <a:spcPts val="3495"/>
              </a:lnSpc>
              <a:buClr>
                <a:srgbClr val="005BBB"/>
              </a:buClr>
              <a:buFont typeface="+mj-lt"/>
              <a:buAutoNum type="arabicPeriod"/>
              <a:defRPr/>
            </a:pP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Mauris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orci</a:t>
            </a:r>
            <a:r>
              <a:rPr lang="en-US" sz="2800" dirty="0">
                <a:solidFill>
                  <a:srgbClr val="666666"/>
                </a:solidFill>
                <a:ea typeface="Arial" charset="0"/>
                <a:cs typeface="Arial" charset="0"/>
              </a:rPr>
              <a:t> mi, </a:t>
            </a:r>
            <a:r>
              <a:rPr lang="en-US" sz="2800" dirty="0" err="1">
                <a:solidFill>
                  <a:srgbClr val="666666"/>
                </a:solidFill>
                <a:ea typeface="Arial" charset="0"/>
                <a:cs typeface="Arial" charset="0"/>
              </a:rPr>
              <a:t>varius</a:t>
            </a:r>
            <a:r>
              <a:rPr lang="en-US" sz="2800" dirty="0">
                <a:solidFill>
                  <a:srgbClr val="666666"/>
                </a:solidFill>
                <a:ea typeface="Arial" charset="0"/>
                <a:cs typeface="Arial" charset="0"/>
              </a:rPr>
              <a:t> id diam id, </a:t>
            </a:r>
            <a:r>
              <a:rPr lang="en-US" sz="2800" dirty="0" err="1">
                <a:solidFill>
                  <a:srgbClr val="666666"/>
                </a:solidFill>
                <a:ea typeface="Arial" charset="0"/>
                <a:cs typeface="Arial" charset="0"/>
              </a:rPr>
              <a:t>egestas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auctor</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enim</a:t>
            </a:r>
            <a:endParaRPr lang="en-US" sz="2800" dirty="0">
              <a:solidFill>
                <a:srgbClr val="666666"/>
              </a:solidFill>
              <a:ea typeface="Arial" charset="0"/>
              <a:cs typeface="Arial" charset="0"/>
            </a:endParaRPr>
          </a:p>
          <a:p>
            <a:pPr lvl="0" defTabSz="3507680">
              <a:lnSpc>
                <a:spcPts val="3495"/>
              </a:lnSpc>
              <a:buClr>
                <a:srgbClr val="005BBB"/>
              </a:buClr>
              <a:buFont typeface="+mj-lt"/>
              <a:buAutoNum type="arabicPeriod"/>
              <a:defRPr/>
            </a:pPr>
            <a:r>
              <a:rPr lang="en-US" sz="2800" dirty="0">
                <a:solidFill>
                  <a:srgbClr val="666666"/>
                </a:solidFill>
                <a:ea typeface="Arial" charset="0"/>
                <a:cs typeface="Arial" charset="0"/>
              </a:rPr>
              <a:t>  Duis vitae </a:t>
            </a:r>
            <a:r>
              <a:rPr lang="en-US" sz="2800" dirty="0" err="1">
                <a:solidFill>
                  <a:srgbClr val="666666"/>
                </a:solidFill>
                <a:ea typeface="Arial" charset="0"/>
                <a:cs typeface="Arial" charset="0"/>
              </a:rPr>
              <a:t>tincidunt</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tortor</a:t>
            </a:r>
            <a:r>
              <a:rPr lang="en-US" sz="2800" dirty="0">
                <a:solidFill>
                  <a:srgbClr val="666666"/>
                </a:solidFill>
                <a:ea typeface="Arial" charset="0"/>
                <a:cs typeface="Arial" charset="0"/>
              </a:rPr>
              <a:t>, vitae </a:t>
            </a:r>
            <a:r>
              <a:rPr lang="en-US" sz="2800" dirty="0" err="1">
                <a:solidFill>
                  <a:srgbClr val="666666"/>
                </a:solidFill>
                <a:ea typeface="Arial" charset="0"/>
                <a:cs typeface="Arial" charset="0"/>
              </a:rPr>
              <a:t>sollicitudin</a:t>
            </a:r>
            <a:r>
              <a:rPr lang="en-US" sz="2800" dirty="0">
                <a:solidFill>
                  <a:srgbClr val="666666"/>
                </a:solidFill>
                <a:ea typeface="Arial" charset="0"/>
                <a:cs typeface="Arial" charset="0"/>
              </a:rPr>
              <a:t> magna</a:t>
            </a:r>
          </a:p>
          <a:p>
            <a:pPr lvl="0" defTabSz="3507680">
              <a:lnSpc>
                <a:spcPts val="3495"/>
              </a:lnSpc>
              <a:buClr>
                <a:srgbClr val="005BBB"/>
              </a:buClr>
              <a:buFont typeface="+mj-lt"/>
              <a:buAutoNum type="arabicPeriod"/>
              <a:defRPr/>
            </a:pP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Aenean</a:t>
            </a:r>
            <a:r>
              <a:rPr lang="en-US" sz="2800" dirty="0">
                <a:solidFill>
                  <a:srgbClr val="666666"/>
                </a:solidFill>
                <a:ea typeface="Arial" charset="0"/>
                <a:cs typeface="Arial" charset="0"/>
              </a:rPr>
              <a:t> et </a:t>
            </a:r>
            <a:r>
              <a:rPr lang="en-US" sz="2800" dirty="0" err="1">
                <a:solidFill>
                  <a:srgbClr val="666666"/>
                </a:solidFill>
                <a:ea typeface="Arial" charset="0"/>
                <a:cs typeface="Arial" charset="0"/>
              </a:rPr>
              <a:t>est</a:t>
            </a:r>
            <a:r>
              <a:rPr lang="en-US" sz="2800" dirty="0">
                <a:solidFill>
                  <a:srgbClr val="666666"/>
                </a:solidFill>
                <a:ea typeface="Arial" charset="0"/>
                <a:cs typeface="Arial" charset="0"/>
              </a:rPr>
              <a:t> sem. </a:t>
            </a:r>
            <a:r>
              <a:rPr lang="en-US" sz="2800" dirty="0" err="1">
                <a:solidFill>
                  <a:srgbClr val="666666"/>
                </a:solidFill>
                <a:ea typeface="Arial" charset="0"/>
                <a:cs typeface="Arial" charset="0"/>
              </a:rPr>
              <a:t>Phasellus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nec</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lectus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bibendum</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posuere</a:t>
            </a:r>
            <a:r>
              <a:rPr lang="en-US" sz="2800" dirty="0">
                <a:solidFill>
                  <a:srgbClr val="666666"/>
                </a:solidFill>
                <a:ea typeface="Arial" charset="0"/>
                <a:cs typeface="Arial" charset="0"/>
              </a:rPr>
              <a:t> </a:t>
            </a:r>
          </a:p>
          <a:p>
            <a:pPr lvl="0" defTabSz="3507680">
              <a:lnSpc>
                <a:spcPts val="3495"/>
              </a:lnSpc>
              <a:buClr>
                <a:srgbClr val="005BBB"/>
              </a:buClr>
              <a:buFont typeface="+mj-lt"/>
              <a:buAutoNum type="arabicPeriod"/>
              <a:defRPr/>
            </a:pPr>
            <a:r>
              <a:rPr lang="en-US" sz="2800" dirty="0">
                <a:solidFill>
                  <a:srgbClr val="666666"/>
                </a:solidFill>
                <a:ea typeface="Arial" charset="0"/>
                <a:cs typeface="Arial" charset="0"/>
              </a:rPr>
              <a:t>  Lacinia magna. </a:t>
            </a:r>
            <a:r>
              <a:rPr lang="en-US" sz="2800" dirty="0" err="1">
                <a:solidFill>
                  <a:srgbClr val="666666"/>
                </a:solidFill>
                <a:ea typeface="Arial" charset="0"/>
                <a:cs typeface="Arial" charset="0"/>
              </a:rPr>
              <a:t>Mauris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orci</a:t>
            </a:r>
            <a:r>
              <a:rPr lang="en-US" sz="2800" dirty="0">
                <a:solidFill>
                  <a:srgbClr val="666666"/>
                </a:solidFill>
                <a:ea typeface="Arial" charset="0"/>
                <a:cs typeface="Arial" charset="0"/>
              </a:rPr>
              <a:t> mi, </a:t>
            </a:r>
            <a:r>
              <a:rPr lang="en-US" sz="2800" dirty="0" err="1">
                <a:solidFill>
                  <a:srgbClr val="666666"/>
                </a:solidFill>
                <a:ea typeface="Arial" charset="0"/>
                <a:cs typeface="Arial" charset="0"/>
              </a:rPr>
              <a:t>varius</a:t>
            </a:r>
            <a:r>
              <a:rPr lang="en-US" sz="2800" dirty="0">
                <a:solidFill>
                  <a:srgbClr val="666666"/>
                </a:solidFill>
                <a:ea typeface="Arial" charset="0"/>
                <a:cs typeface="Arial" charset="0"/>
              </a:rPr>
              <a:t> id diam id, </a:t>
            </a:r>
            <a:r>
              <a:rPr lang="en-US" sz="2800" dirty="0" err="1">
                <a:solidFill>
                  <a:srgbClr val="666666"/>
                </a:solidFill>
                <a:ea typeface="Arial" charset="0"/>
                <a:cs typeface="Arial" charset="0"/>
              </a:rPr>
              <a:t>egestas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auctor</a:t>
            </a:r>
            <a:endParaRPr lang="en-US" sz="2800" dirty="0">
              <a:solidFill>
                <a:srgbClr val="666666"/>
              </a:solidFill>
              <a:ea typeface="Arial" charset="0"/>
              <a:cs typeface="Arial" charset="0"/>
            </a:endParaRPr>
          </a:p>
          <a:p>
            <a:pPr lvl="0" defTabSz="3507680">
              <a:lnSpc>
                <a:spcPts val="3495"/>
              </a:lnSpc>
              <a:buClr>
                <a:srgbClr val="005BBB"/>
              </a:buClr>
              <a:buFont typeface="+mj-lt"/>
              <a:buAutoNum type="arabicPeriod"/>
              <a:defRPr/>
            </a:pP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Mauris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orci</a:t>
            </a:r>
            <a:r>
              <a:rPr lang="en-US" sz="2800" dirty="0">
                <a:solidFill>
                  <a:srgbClr val="666666"/>
                </a:solidFill>
                <a:ea typeface="Arial" charset="0"/>
                <a:cs typeface="Arial" charset="0"/>
              </a:rPr>
              <a:t> mi, </a:t>
            </a:r>
            <a:r>
              <a:rPr lang="en-US" sz="2800" dirty="0" err="1">
                <a:solidFill>
                  <a:srgbClr val="666666"/>
                </a:solidFill>
                <a:ea typeface="Arial" charset="0"/>
                <a:cs typeface="Arial" charset="0"/>
              </a:rPr>
              <a:t>varius</a:t>
            </a:r>
            <a:r>
              <a:rPr lang="en-US" sz="2800" dirty="0">
                <a:solidFill>
                  <a:srgbClr val="666666"/>
                </a:solidFill>
                <a:ea typeface="Arial" charset="0"/>
                <a:cs typeface="Arial" charset="0"/>
              </a:rPr>
              <a:t> id diam id, </a:t>
            </a:r>
            <a:r>
              <a:rPr lang="en-US" sz="2800" dirty="0" err="1">
                <a:solidFill>
                  <a:srgbClr val="666666"/>
                </a:solidFill>
                <a:ea typeface="Arial" charset="0"/>
                <a:cs typeface="Arial" charset="0"/>
              </a:rPr>
              <a:t>egestas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auctor</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enim</a:t>
            </a:r>
            <a:endParaRPr lang="en-US" sz="2800" dirty="0">
              <a:solidFill>
                <a:srgbClr val="666666"/>
              </a:solidFill>
              <a:ea typeface="Arial" charset="0"/>
              <a:cs typeface="Arial" charset="0"/>
            </a:endParaRPr>
          </a:p>
          <a:p>
            <a:pPr lvl="0" defTabSz="3507680">
              <a:lnSpc>
                <a:spcPts val="3495"/>
              </a:lnSpc>
              <a:buClr>
                <a:srgbClr val="005BBB"/>
              </a:buClr>
              <a:buFont typeface="+mj-lt"/>
              <a:buAutoNum type="arabicPeriod"/>
              <a:defRPr/>
            </a:pPr>
            <a:r>
              <a:rPr lang="en-US" sz="2800" dirty="0">
                <a:solidFill>
                  <a:srgbClr val="666666"/>
                </a:solidFill>
                <a:ea typeface="Arial" charset="0"/>
                <a:cs typeface="Arial" charset="0"/>
              </a:rPr>
              <a:t>  Duis vitae </a:t>
            </a:r>
            <a:r>
              <a:rPr lang="en-US" sz="2800" dirty="0" err="1">
                <a:solidFill>
                  <a:srgbClr val="666666"/>
                </a:solidFill>
                <a:ea typeface="Arial" charset="0"/>
                <a:cs typeface="Arial" charset="0"/>
              </a:rPr>
              <a:t>tincidunt</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tortor</a:t>
            </a:r>
            <a:r>
              <a:rPr lang="en-US" sz="2800" dirty="0">
                <a:solidFill>
                  <a:srgbClr val="666666"/>
                </a:solidFill>
                <a:ea typeface="Arial" charset="0"/>
                <a:cs typeface="Arial" charset="0"/>
              </a:rPr>
              <a:t>, vitae </a:t>
            </a:r>
            <a:r>
              <a:rPr lang="en-US" sz="2800" dirty="0" err="1">
                <a:solidFill>
                  <a:srgbClr val="666666"/>
                </a:solidFill>
                <a:ea typeface="Arial" charset="0"/>
                <a:cs typeface="Arial" charset="0"/>
              </a:rPr>
              <a:t>sollicitudin</a:t>
            </a:r>
            <a:r>
              <a:rPr lang="en-US" sz="2800" dirty="0">
                <a:solidFill>
                  <a:srgbClr val="666666"/>
                </a:solidFill>
                <a:ea typeface="Arial" charset="0"/>
                <a:cs typeface="Arial" charset="0"/>
              </a:rPr>
              <a:t> magna</a:t>
            </a:r>
          </a:p>
        </p:txBody>
      </p:sp>
      <p:sp>
        <p:nvSpPr>
          <p:cNvPr id="41" name="Espace réservé du contenu 40">
            <a:extLst>
              <a:ext uri="{FF2B5EF4-FFF2-40B4-BE49-F238E27FC236}">
                <a16:creationId xmlns:a16="http://schemas.microsoft.com/office/drawing/2014/main" id="{C6DD1799-499E-452E-8218-B63DB18FEA4A}"/>
              </a:ext>
            </a:extLst>
          </p:cNvPr>
          <p:cNvSpPr>
            <a:spLocks noGrp="1"/>
          </p:cNvSpPr>
          <p:nvPr>
            <p:ph sz="quarter" idx="30"/>
          </p:nvPr>
        </p:nvSpPr>
        <p:spPr>
          <a:xfrm>
            <a:off x="15666721" y="6808184"/>
            <a:ext cx="13833651" cy="5900255"/>
          </a:xfrm>
        </p:spPr>
        <p:txBody>
          <a:bodyPr/>
          <a:lstStyle/>
          <a:p>
            <a:pPr>
              <a:spcAft>
                <a:spcPts val="1104"/>
              </a:spcAft>
              <a:defRPr/>
            </a:pPr>
            <a:r>
              <a:rPr lang="en-US" sz="4800" b="1" dirty="0">
                <a:solidFill>
                  <a:srgbClr val="0B6CB1"/>
                </a:solidFill>
              </a:rPr>
              <a:t>RESULTS</a:t>
            </a:r>
            <a:endParaRPr lang="en-US" sz="4415" b="1" dirty="0">
              <a:solidFill>
                <a:srgbClr val="0B6CB1"/>
              </a:solidFill>
            </a:endParaRPr>
          </a:p>
          <a:p>
            <a:pPr>
              <a:spcAft>
                <a:spcPts val="1655"/>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Donec</a:t>
            </a:r>
            <a:r>
              <a:rPr lang="en-US" dirty="0">
                <a:ea typeface="Arial" charset="0"/>
                <a:cs typeface="Arial" charset="0"/>
              </a:rPr>
              <a:t> semper lorem vitae </a:t>
            </a:r>
            <a:r>
              <a:rPr lang="en-US" dirty="0" err="1">
                <a:ea typeface="Arial" charset="0"/>
                <a:cs typeface="Arial" charset="0"/>
              </a:rPr>
              <a:t>urna</a:t>
            </a:r>
            <a:r>
              <a:rPr lang="en-US" dirty="0">
                <a:ea typeface="Arial" charset="0"/>
                <a:cs typeface="Arial" charset="0"/>
              </a:rPr>
              <a:t> pulvinar, in </a:t>
            </a:r>
            <a:r>
              <a:rPr lang="en-US" dirty="0" err="1">
                <a:ea typeface="Arial" charset="0"/>
                <a:cs typeface="Arial" charset="0"/>
              </a:rPr>
              <a:t>congue</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tristique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a:t>
            </a:r>
          </a:p>
          <a:p>
            <a:pPr marL="840974" lvl="1" indent="-420487">
              <a:spcAft>
                <a:spcPts val="1104"/>
              </a:spcAft>
              <a:buClr>
                <a:schemeClr val="tx2"/>
              </a:buClr>
              <a:buSzPct val="125000"/>
              <a:buFont typeface="Arial" charset="0"/>
              <a:buChar char="•"/>
              <a:defRPr/>
            </a:pPr>
            <a:r>
              <a:rPr lang="en-US" b="1" dirty="0">
                <a:ea typeface="Arial" charset="0"/>
                <a:cs typeface="Arial" charset="0"/>
              </a:rPr>
              <a:t>Sed </a:t>
            </a:r>
            <a:r>
              <a:rPr lang="en-US" b="1" dirty="0" err="1">
                <a:ea typeface="Arial" charset="0"/>
                <a:cs typeface="Arial" charset="0"/>
              </a:rPr>
              <a:t>Risus</a:t>
            </a:r>
            <a:r>
              <a:rPr lang="en-US" b="1" dirty="0">
                <a:ea typeface="Arial" charset="0"/>
                <a:cs typeface="Arial" charset="0"/>
              </a:rPr>
              <a:t> </a:t>
            </a:r>
            <a:r>
              <a:rPr lang="en-US" b="1" dirty="0" err="1">
                <a:ea typeface="Arial" charset="0"/>
                <a:cs typeface="Arial" charset="0"/>
              </a:rPr>
              <a:t>Nibh</a:t>
            </a:r>
            <a:r>
              <a:rPr lang="en-US" b="1" dirty="0">
                <a:ea typeface="Arial" charset="0"/>
                <a:cs typeface="Arial" charset="0"/>
              </a:rPr>
              <a:t>: </a:t>
            </a:r>
            <a:r>
              <a:rPr lang="en-US" dirty="0" err="1">
                <a:ea typeface="Arial" charset="0"/>
                <a:cs typeface="Arial" charset="0"/>
              </a:rPr>
              <a:t>CiIn</a:t>
            </a:r>
            <a:r>
              <a:rPr lang="en-US" dirty="0">
                <a:ea typeface="Arial" charset="0"/>
                <a:cs typeface="Arial" charset="0"/>
              </a:rPr>
              <a:t>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p>
          <a:p>
            <a:pPr marL="840974" lvl="1" indent="-420487">
              <a:spcAft>
                <a:spcPts val="1104"/>
              </a:spcAft>
              <a:buClr>
                <a:schemeClr val="tx2"/>
              </a:buClr>
              <a:buSzPct val="125000"/>
              <a:buFont typeface="Arial" charset="0"/>
              <a:buChar char="•"/>
              <a:defRPr/>
            </a:pPr>
            <a:r>
              <a:rPr lang="en-US" b="1" dirty="0" err="1">
                <a:ea typeface="Arial" charset="0"/>
                <a:cs typeface="Arial" charset="0"/>
              </a:rPr>
              <a:t>Curabitur</a:t>
            </a:r>
            <a:r>
              <a:rPr lang="en-US" b="1" dirty="0">
                <a:ea typeface="Arial" charset="0"/>
                <a:cs typeface="Arial" charset="0"/>
              </a:rPr>
              <a:t> </a:t>
            </a:r>
            <a:r>
              <a:rPr lang="en-US" b="1" dirty="0" err="1">
                <a:ea typeface="Arial" charset="0"/>
                <a:cs typeface="Arial" charset="0"/>
              </a:rPr>
              <a:t>Accumsan</a:t>
            </a:r>
            <a:r>
              <a:rPr lang="en-US" b="1" dirty="0">
                <a:ea typeface="Arial" charset="0"/>
                <a:cs typeface="Arial" charset="0"/>
              </a:rPr>
              <a:t> </a:t>
            </a:r>
            <a:r>
              <a:rPr lang="en-US" b="1" dirty="0" err="1">
                <a:ea typeface="Arial" charset="0"/>
                <a:cs typeface="Arial" charset="0"/>
              </a:rPr>
              <a:t>Nulla</a:t>
            </a:r>
            <a:r>
              <a:rPr lang="en-US" b="1" dirty="0">
                <a:ea typeface="Arial" charset="0"/>
                <a:cs typeface="Arial" charset="0"/>
              </a:rPr>
              <a:t>: </a:t>
            </a: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urna</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r>
              <a:rPr lang="en-US" dirty="0" err="1">
                <a:ea typeface="Arial" charset="0"/>
                <a:cs typeface="Arial" charset="0"/>
              </a:rPr>
              <a:t>ut</a:t>
            </a:r>
            <a:r>
              <a:rPr lang="en-US" dirty="0">
                <a:ea typeface="Arial" charset="0"/>
                <a:cs typeface="Arial" charset="0"/>
              </a:rPr>
              <a:t> dolor in pulvinar in </a:t>
            </a:r>
            <a:r>
              <a:rPr lang="en-US" b="1" dirty="0" err="1">
                <a:ea typeface="Arial" charset="0"/>
                <a:cs typeface="Arial" charset="0"/>
              </a:rPr>
              <a:t>Elementum</a:t>
            </a:r>
            <a:r>
              <a:rPr lang="en-US" b="1" dirty="0">
                <a:ea typeface="Arial" charset="0"/>
                <a:cs typeface="Arial" charset="0"/>
              </a:rPr>
              <a:t> </a:t>
            </a:r>
            <a:r>
              <a:rPr lang="en-US" b="1" dirty="0" err="1">
                <a:ea typeface="Arial" charset="0"/>
                <a:cs typeface="Arial" charset="0"/>
              </a:rPr>
              <a:t>Orci</a:t>
            </a:r>
            <a:r>
              <a:rPr lang="en-US" b="1" dirty="0">
                <a:ea typeface="Arial" charset="0"/>
                <a:cs typeface="Arial" charset="0"/>
              </a:rPr>
              <a:t> </a:t>
            </a:r>
            <a:r>
              <a:rPr lang="en-US" b="1" dirty="0" err="1">
                <a:ea typeface="Arial" charset="0"/>
                <a:cs typeface="Arial" charset="0"/>
              </a:rPr>
              <a:t>Dignissim</a:t>
            </a:r>
            <a:r>
              <a:rPr lang="en-US" b="1" dirty="0">
                <a:ea typeface="Arial" charset="0"/>
                <a:cs typeface="Arial" charset="0"/>
              </a:rPr>
              <a:t>:</a:t>
            </a:r>
            <a:r>
              <a:rPr lang="en-US" dirty="0">
                <a:ea typeface="Arial" charset="0"/>
                <a:cs typeface="Arial" charset="0"/>
              </a:rPr>
              <a:t> </a:t>
            </a: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r>
              <a:rPr lang="en-US" dirty="0">
                <a:ea typeface="Arial" charset="0"/>
                <a:cs typeface="Arial" charset="0"/>
              </a:rPr>
              <a:t>.</a:t>
            </a:r>
          </a:p>
          <a:p>
            <a:pPr marL="840974" lvl="1" indent="-420487">
              <a:spcAft>
                <a:spcPts val="1104"/>
              </a:spcAft>
              <a:buClr>
                <a:schemeClr val="tx2"/>
              </a:buClr>
              <a:buSzPct val="125000"/>
              <a:buFont typeface="Arial" charset="0"/>
              <a:buChar char="•"/>
              <a:defRPr/>
            </a:pPr>
            <a:r>
              <a:rPr lang="en-US" b="1" dirty="0">
                <a:ea typeface="Arial" charset="0"/>
                <a:cs typeface="Arial" charset="0"/>
              </a:rPr>
              <a:t>Sed </a:t>
            </a:r>
            <a:r>
              <a:rPr lang="en-US" b="1" dirty="0" err="1">
                <a:ea typeface="Arial" charset="0"/>
                <a:cs typeface="Arial" charset="0"/>
              </a:rPr>
              <a:t>Risus</a:t>
            </a:r>
            <a:r>
              <a:rPr lang="en-US" b="1" dirty="0">
                <a:ea typeface="Arial" charset="0"/>
                <a:cs typeface="Arial" charset="0"/>
              </a:rPr>
              <a:t> </a:t>
            </a:r>
            <a:r>
              <a:rPr lang="en-US" b="1" dirty="0" err="1">
                <a:ea typeface="Arial" charset="0"/>
                <a:cs typeface="Arial" charset="0"/>
              </a:rPr>
              <a:t>Nibh</a:t>
            </a:r>
            <a:r>
              <a:rPr lang="en-US" b="1" dirty="0">
                <a:ea typeface="Arial" charset="0"/>
                <a:cs typeface="Arial" charset="0"/>
              </a:rPr>
              <a:t>: </a:t>
            </a:r>
            <a:r>
              <a:rPr lang="en-US" dirty="0" err="1">
                <a:ea typeface="Arial" charset="0"/>
                <a:cs typeface="Arial" charset="0"/>
              </a:rPr>
              <a:t>CiIn</a:t>
            </a:r>
            <a:r>
              <a:rPr lang="en-US" dirty="0">
                <a:ea typeface="Arial" charset="0"/>
                <a:cs typeface="Arial" charset="0"/>
              </a:rPr>
              <a:t>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p>
          <a:p>
            <a:pPr marL="840974" lvl="1" indent="-420487">
              <a:spcAft>
                <a:spcPts val="1104"/>
              </a:spcAft>
              <a:buClr>
                <a:schemeClr val="tx2"/>
              </a:buClr>
              <a:buSzPct val="125000"/>
              <a:buFont typeface="Arial" charset="0"/>
              <a:buChar char="•"/>
              <a:defRPr/>
            </a:pPr>
            <a:endParaRPr lang="en-US" dirty="0">
              <a:ea typeface="Arial" charset="0"/>
              <a:cs typeface="Arial" charset="0"/>
            </a:endParaRPr>
          </a:p>
          <a:p>
            <a:pPr>
              <a:spcAft>
                <a:spcPts val="1655"/>
              </a:spcAft>
              <a:defRPr/>
            </a:pPr>
            <a:endParaRPr lang="en-US" dirty="0">
              <a:ea typeface="Arial" charset="0"/>
              <a:cs typeface="Arial" charset="0"/>
            </a:endParaRPr>
          </a:p>
          <a:p>
            <a:pPr>
              <a:spcAft>
                <a:spcPts val="1655"/>
              </a:spcAft>
              <a:defRPr/>
            </a:pPr>
            <a:endParaRPr lang="en-US" dirty="0">
              <a:ea typeface="Arial" charset="0"/>
              <a:cs typeface="Arial" charset="0"/>
            </a:endParaRPr>
          </a:p>
          <a:p>
            <a:pPr>
              <a:spcAft>
                <a:spcPts val="1655"/>
              </a:spcAft>
              <a:defRPr/>
            </a:pPr>
            <a:endParaRPr lang="en-US" dirty="0">
              <a:ea typeface="Arial" charset="0"/>
              <a:cs typeface="Arial" charset="0"/>
            </a:endParaRPr>
          </a:p>
          <a:p>
            <a:pPr>
              <a:spcAft>
                <a:spcPts val="1655"/>
              </a:spcAft>
              <a:defRPr/>
            </a:pPr>
            <a:endParaRPr lang="en-US" dirty="0">
              <a:ea typeface="Arial" charset="0"/>
              <a:cs typeface="Arial" charset="0"/>
            </a:endParaRPr>
          </a:p>
          <a:p>
            <a:endParaRPr lang="en-US" dirty="0"/>
          </a:p>
        </p:txBody>
      </p:sp>
      <p:sp>
        <p:nvSpPr>
          <p:cNvPr id="42" name="Espace réservé du contenu 41">
            <a:extLst>
              <a:ext uri="{FF2B5EF4-FFF2-40B4-BE49-F238E27FC236}">
                <a16:creationId xmlns:a16="http://schemas.microsoft.com/office/drawing/2014/main" id="{D48E2DD9-71B3-467F-AF46-364B6B833F49}"/>
              </a:ext>
            </a:extLst>
          </p:cNvPr>
          <p:cNvSpPr>
            <a:spLocks noGrp="1"/>
          </p:cNvSpPr>
          <p:nvPr>
            <p:ph sz="quarter" idx="31"/>
          </p:nvPr>
        </p:nvSpPr>
        <p:spPr>
          <a:xfrm>
            <a:off x="803277" y="14931626"/>
            <a:ext cx="9029855" cy="8508497"/>
          </a:xfrm>
        </p:spPr>
        <p:txBody>
          <a:bodyPr/>
          <a:lstStyle/>
          <a:p>
            <a:pPr>
              <a:spcAft>
                <a:spcPts val="1104"/>
              </a:spcAft>
              <a:defRPr/>
            </a:pPr>
            <a:r>
              <a:rPr lang="en-US" sz="4800" b="1" dirty="0">
                <a:solidFill>
                  <a:srgbClr val="0B6CB1"/>
                </a:solidFill>
              </a:rPr>
              <a:t>METHODS</a:t>
            </a:r>
            <a:endParaRPr lang="en-US" sz="4415" b="1" dirty="0">
              <a:solidFill>
                <a:srgbClr val="0B6CB1"/>
              </a:solidFill>
            </a:endParaRPr>
          </a:p>
          <a:p>
            <a:pPr>
              <a:spcAft>
                <a:spcPts val="920"/>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Donec</a:t>
            </a:r>
            <a:r>
              <a:rPr lang="en-US" dirty="0">
                <a:ea typeface="Arial" charset="0"/>
                <a:cs typeface="Arial" charset="0"/>
              </a:rPr>
              <a:t> semper lorem vitae </a:t>
            </a:r>
            <a:r>
              <a:rPr lang="en-US" dirty="0" err="1">
                <a:ea typeface="Arial" charset="0"/>
                <a:cs typeface="Arial" charset="0"/>
              </a:rPr>
              <a:t>urna</a:t>
            </a:r>
            <a:r>
              <a:rPr lang="en-US" dirty="0">
                <a:ea typeface="Arial" charset="0"/>
                <a:cs typeface="Arial" charset="0"/>
              </a:rPr>
              <a:t> pulvinar, in </a:t>
            </a:r>
            <a:r>
              <a:rPr lang="en-US" dirty="0" err="1">
                <a:ea typeface="Arial" charset="0"/>
                <a:cs typeface="Arial" charset="0"/>
              </a:rPr>
              <a:t>congue</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tristique</a:t>
            </a:r>
            <a:r>
              <a:rPr lang="en-US" dirty="0">
                <a:ea typeface="Arial" charset="0"/>
                <a:cs typeface="Arial" charset="0"/>
              </a:rPr>
              <a:t>:</a:t>
            </a:r>
          </a:p>
          <a:p>
            <a:pPr>
              <a:spcBef>
                <a:spcPts val="1104"/>
              </a:spcBef>
              <a:spcAft>
                <a:spcPts val="736"/>
              </a:spcAft>
              <a:defRPr/>
            </a:pPr>
            <a:r>
              <a:rPr lang="en-US" b="1" dirty="0">
                <a:solidFill>
                  <a:srgbClr val="0B6CB1"/>
                </a:solidFill>
                <a:ea typeface="Arial" charset="0"/>
                <a:cs typeface="Arial" charset="0"/>
              </a:rPr>
              <a:t>MAURIS ORCI VARIUS ID DIAM</a:t>
            </a:r>
            <a:endParaRPr lang="en-US" dirty="0">
              <a:solidFill>
                <a:srgbClr val="0B6CB1"/>
              </a:solidFill>
              <a:ea typeface="Arial" charset="0"/>
              <a:cs typeface="Arial" charset="0"/>
            </a:endParaRPr>
          </a:p>
          <a:p>
            <a:pPr marL="840974" lvl="1" indent="-420487">
              <a:buClr>
                <a:schemeClr val="tx2"/>
              </a:buClr>
              <a:buSzPct val="125000"/>
              <a:buFont typeface="Arial" charset="0"/>
              <a:buChar char="•"/>
              <a:defRPr/>
            </a:pPr>
            <a:r>
              <a:rPr lang="en-US" dirty="0">
                <a:ea typeface="Arial" charset="0"/>
                <a:cs typeface="Arial" charset="0"/>
              </a:rPr>
              <a:t>Sed in </a:t>
            </a:r>
            <a:r>
              <a:rPr lang="en-US" dirty="0" err="1">
                <a:ea typeface="Arial" charset="0"/>
                <a:cs typeface="Arial" charset="0"/>
              </a:rPr>
              <a:t>risus</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In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p>
          <a:p>
            <a:pPr marL="840974" lvl="1" indent="-420487">
              <a:spcAft>
                <a:spcPts val="920"/>
              </a:spcAft>
              <a:buClr>
                <a:schemeClr val="tx2"/>
              </a:buClr>
              <a:buSzPct val="125000"/>
              <a:buFont typeface="Arial" charset="0"/>
              <a:buChar char="•"/>
              <a:defRPr/>
            </a:pP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br>
              <a:rPr lang="en-US" dirty="0">
                <a:ea typeface="Arial" charset="0"/>
                <a:cs typeface="Arial" charset="0"/>
              </a:rPr>
            </a:br>
            <a:r>
              <a:rPr lang="en-US" dirty="0" err="1">
                <a:ea typeface="Arial" charset="0"/>
                <a:cs typeface="Arial" charset="0"/>
              </a:rPr>
              <a:t>ut</a:t>
            </a:r>
            <a:r>
              <a:rPr lang="en-US" dirty="0">
                <a:ea typeface="Arial" charset="0"/>
                <a:cs typeface="Arial" charset="0"/>
              </a:rPr>
              <a:t> in pulvinar </a:t>
            </a:r>
            <a:r>
              <a:rPr lang="en-US" dirty="0" err="1">
                <a:ea typeface="Arial" charset="0"/>
                <a:cs typeface="Arial" charset="0"/>
              </a:rPr>
              <a:t>urna</a:t>
            </a:r>
            <a:r>
              <a:rPr lang="en-US" dirty="0">
                <a:ea typeface="Arial" charset="0"/>
                <a:cs typeface="Arial" charset="0"/>
              </a:rPr>
              <a:t> in </a:t>
            </a:r>
            <a:r>
              <a:rPr lang="en-US" dirty="0" err="1">
                <a:ea typeface="Arial" charset="0"/>
                <a:cs typeface="Arial" charset="0"/>
              </a:rPr>
              <a:t>eros</a:t>
            </a:r>
            <a:r>
              <a:rPr lang="en-US" dirty="0">
                <a:ea typeface="Arial" charset="0"/>
                <a:cs typeface="Arial" charset="0"/>
              </a:rPr>
              <a:t> </a:t>
            </a:r>
            <a:r>
              <a:rPr lang="en-US" dirty="0" err="1">
                <a:ea typeface="Arial" charset="0"/>
                <a:cs typeface="Arial" charset="0"/>
              </a:rPr>
              <a:t>posuere</a:t>
            </a:r>
            <a:r>
              <a:rPr lang="en-US" dirty="0">
                <a:ea typeface="Arial" charset="0"/>
                <a:cs typeface="Arial" charset="0"/>
              </a:rPr>
              <a:t>.</a:t>
            </a:r>
          </a:p>
          <a:p>
            <a:pPr>
              <a:buClr>
                <a:schemeClr val="tx2"/>
              </a:buClr>
              <a:buSzPct val="125000"/>
              <a:defRPr/>
            </a:pPr>
            <a:r>
              <a:rPr lang="en-US" b="1" dirty="0">
                <a:solidFill>
                  <a:srgbClr val="0B6CB1"/>
                </a:solidFill>
                <a:ea typeface="Arial" charset="0"/>
                <a:cs typeface="Arial" charset="0"/>
              </a:rPr>
              <a:t>EUISMOD JUSTO VITAE PURUS</a:t>
            </a:r>
            <a:endParaRPr lang="en-US" dirty="0">
              <a:solidFill>
                <a:srgbClr val="0B6CB1"/>
              </a:solidFill>
              <a:ea typeface="Arial" charset="0"/>
              <a:cs typeface="Arial" charset="0"/>
            </a:endParaRPr>
          </a:p>
          <a:p>
            <a:pPr marL="840974" lvl="1" indent="-420487">
              <a:buClr>
                <a:schemeClr val="tx2"/>
              </a:buClr>
              <a:buSzPct val="125000"/>
              <a:buFont typeface="Arial" charset="0"/>
              <a:buChar char="•"/>
              <a:defRPr/>
            </a:pP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donec</a:t>
            </a:r>
            <a:r>
              <a:rPr lang="en-US" dirty="0">
                <a:ea typeface="Arial" charset="0"/>
                <a:cs typeface="Arial" charset="0"/>
              </a:rPr>
              <a:t> semper </a:t>
            </a:r>
            <a:r>
              <a:rPr lang="en-US" dirty="0" err="1">
                <a:ea typeface="Arial" charset="0"/>
                <a:cs typeface="Arial" charset="0"/>
              </a:rPr>
              <a:t>placerat</a:t>
            </a:r>
            <a:r>
              <a:rPr lang="en-US" dirty="0">
                <a:ea typeface="Arial" charset="0"/>
                <a:cs typeface="Arial" charset="0"/>
              </a:rPr>
              <a:t>.</a:t>
            </a:r>
          </a:p>
          <a:p>
            <a:pPr marL="840974" lvl="1" indent="-420487">
              <a:buClr>
                <a:schemeClr val="tx2"/>
              </a:buClr>
              <a:buSzPct val="125000"/>
              <a:buFont typeface="Arial" charset="0"/>
              <a:buChar char="•"/>
              <a:defRPr/>
            </a:pP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endParaRPr lang="en-US" dirty="0">
              <a:ea typeface="Arial" charset="0"/>
              <a:cs typeface="Arial" charset="0"/>
            </a:endParaRPr>
          </a:p>
        </p:txBody>
      </p:sp>
      <p:graphicFrame>
        <p:nvGraphicFramePr>
          <p:cNvPr id="45" name="Chart Placeholder 14">
            <a:extLst>
              <a:ext uri="{FF2B5EF4-FFF2-40B4-BE49-F238E27FC236}">
                <a16:creationId xmlns:a16="http://schemas.microsoft.com/office/drawing/2014/main" id="{82C0C2AD-9EE8-4450-B3FC-60FE6312A753}"/>
              </a:ext>
            </a:extLst>
          </p:cNvPr>
          <p:cNvGraphicFramePr>
            <a:graphicFrameLocks noGrp="1"/>
          </p:cNvGraphicFramePr>
          <p:nvPr>
            <p:ph type="pic" sz="quarter" idx="32"/>
            <p:extLst>
              <p:ext uri="{D42A27DB-BD31-4B8C-83A1-F6EECF244321}">
                <p14:modId xmlns:p14="http://schemas.microsoft.com/office/powerpoint/2010/main" val="4160156964"/>
              </p:ext>
            </p:extLst>
          </p:nvPr>
        </p:nvGraphicFramePr>
        <p:xfrm>
          <a:off x="965101" y="23225858"/>
          <a:ext cx="8923337" cy="4840288"/>
        </p:xfrm>
        <a:graphic>
          <a:graphicData uri="http://schemas.openxmlformats.org/drawingml/2006/chart">
            <c:chart xmlns:c="http://schemas.openxmlformats.org/drawingml/2006/chart" xmlns:r="http://schemas.openxmlformats.org/officeDocument/2006/relationships" r:id="rId2"/>
          </a:graphicData>
        </a:graphic>
      </p:graphicFrame>
      <p:sp>
        <p:nvSpPr>
          <p:cNvPr id="35" name="Rectangle 5">
            <a:extLst>
              <a:ext uri="{FF2B5EF4-FFF2-40B4-BE49-F238E27FC236}">
                <a16:creationId xmlns:a16="http://schemas.microsoft.com/office/drawing/2014/main" id="{BBB80292-2B0B-480D-829A-0D8000CABF36}"/>
              </a:ext>
            </a:extLst>
          </p:cNvPr>
          <p:cNvSpPr>
            <a:spLocks noChangeArrowheads="1"/>
          </p:cNvSpPr>
          <p:nvPr/>
        </p:nvSpPr>
        <p:spPr bwMode="auto">
          <a:xfrm>
            <a:off x="895875" y="1209805"/>
            <a:ext cx="19648790" cy="294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917" tIns="41951" rIns="83917" bIns="41951">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8800" dirty="0">
                <a:solidFill>
                  <a:srgbClr val="FFFFFF"/>
                </a:solidFill>
                <a:latin typeface="+mn-lt"/>
                <a:ea typeface="Arial" charset="0"/>
              </a:rPr>
              <a:t>Insert Poster-Presentation Title</a:t>
            </a:r>
          </a:p>
          <a:p>
            <a:pPr>
              <a:spcBef>
                <a:spcPts val="1655"/>
              </a:spcBef>
              <a:defRPr/>
            </a:pPr>
            <a:endParaRPr lang="en-US" altLang="en-US" sz="2943" dirty="0">
              <a:solidFill>
                <a:srgbClr val="FFFFFF"/>
              </a:solidFill>
              <a:latin typeface="+mn-lt"/>
              <a:ea typeface="Arial" charset="0"/>
            </a:endParaRPr>
          </a:p>
          <a:p>
            <a:pPr>
              <a:spcBef>
                <a:spcPts val="1655"/>
              </a:spcBef>
              <a:defRPr/>
            </a:pPr>
            <a:r>
              <a:rPr lang="en-US" altLang="en-US" sz="4000" dirty="0">
                <a:solidFill>
                  <a:srgbClr val="FFFFFF"/>
                </a:solidFill>
                <a:latin typeface="+mn-lt"/>
                <a:ea typeface="Arial" charset="0"/>
              </a:rPr>
              <a:t>Author, Affiliation | Author, Affiliation | Author, Affiliation | Author, Affiliation </a:t>
            </a:r>
          </a:p>
        </p:txBody>
      </p:sp>
      <p:cxnSp>
        <p:nvCxnSpPr>
          <p:cNvPr id="43" name="Straight Connector 8">
            <a:extLst>
              <a:ext uri="{FF2B5EF4-FFF2-40B4-BE49-F238E27FC236}">
                <a16:creationId xmlns:a16="http://schemas.microsoft.com/office/drawing/2014/main" id="{4CD0A115-2901-438B-87C3-0A02D88BB5A9}"/>
              </a:ext>
            </a:extLst>
          </p:cNvPr>
          <p:cNvCxnSpPr>
            <a:cxnSpLocks/>
          </p:cNvCxnSpPr>
          <p:nvPr/>
        </p:nvCxnSpPr>
        <p:spPr bwMode="auto">
          <a:xfrm>
            <a:off x="14893078" y="6611815"/>
            <a:ext cx="0" cy="33286505"/>
          </a:xfrm>
          <a:prstGeom prst="line">
            <a:avLst/>
          </a:prstGeom>
          <a:noFill/>
          <a:ln w="25400" cap="flat" cmpd="sng" algn="ctr">
            <a:solidFill>
              <a:schemeClr val="tx1"/>
            </a:solidFill>
            <a:prstDash val="solid"/>
            <a:round/>
            <a:headEnd type="none" w="med" len="med"/>
            <a:tailEnd type="none" w="med" len="med"/>
          </a:ln>
          <a:effectLst/>
        </p:spPr>
      </p:cxnSp>
      <p:cxnSp>
        <p:nvCxnSpPr>
          <p:cNvPr id="370" name="Straight Connector 8">
            <a:extLst>
              <a:ext uri="{FF2B5EF4-FFF2-40B4-BE49-F238E27FC236}">
                <a16:creationId xmlns:a16="http://schemas.microsoft.com/office/drawing/2014/main" id="{74CC2101-9640-4549-AE37-AE69FA0189B1}"/>
              </a:ext>
            </a:extLst>
          </p:cNvPr>
          <p:cNvCxnSpPr>
            <a:cxnSpLocks/>
          </p:cNvCxnSpPr>
          <p:nvPr/>
        </p:nvCxnSpPr>
        <p:spPr bwMode="auto">
          <a:xfrm>
            <a:off x="958347" y="14109657"/>
            <a:ext cx="13523510" cy="0"/>
          </a:xfrm>
          <a:prstGeom prst="line">
            <a:avLst/>
          </a:prstGeom>
          <a:noFill/>
          <a:ln w="25400" cap="flat" cmpd="sng" algn="ctr">
            <a:solidFill>
              <a:schemeClr val="tx1"/>
            </a:solidFill>
            <a:prstDash val="solid"/>
            <a:round/>
            <a:headEnd type="none" w="med" len="med"/>
            <a:tailEnd type="none" w="med" len="med"/>
          </a:ln>
          <a:effectLst/>
        </p:spPr>
      </p:cxnSp>
      <p:cxnSp>
        <p:nvCxnSpPr>
          <p:cNvPr id="372" name="Straight Connector 8">
            <a:extLst>
              <a:ext uri="{FF2B5EF4-FFF2-40B4-BE49-F238E27FC236}">
                <a16:creationId xmlns:a16="http://schemas.microsoft.com/office/drawing/2014/main" id="{4B26C584-A722-4280-AA29-2D41B6C31AF1}"/>
              </a:ext>
            </a:extLst>
          </p:cNvPr>
          <p:cNvCxnSpPr>
            <a:cxnSpLocks/>
          </p:cNvCxnSpPr>
          <p:nvPr/>
        </p:nvCxnSpPr>
        <p:spPr bwMode="auto">
          <a:xfrm>
            <a:off x="840978" y="29107468"/>
            <a:ext cx="13523510" cy="0"/>
          </a:xfrm>
          <a:prstGeom prst="line">
            <a:avLst/>
          </a:prstGeom>
          <a:noFill/>
          <a:ln w="25400" cap="flat" cmpd="sng" algn="ctr">
            <a:solidFill>
              <a:schemeClr val="tx1"/>
            </a:solidFill>
            <a:prstDash val="solid"/>
            <a:round/>
            <a:headEnd type="none" w="med" len="med"/>
            <a:tailEnd type="none" w="med" len="med"/>
          </a:ln>
          <a:effectLst/>
        </p:spPr>
      </p:cxnSp>
      <p:cxnSp>
        <p:nvCxnSpPr>
          <p:cNvPr id="373" name="Straight Connector 8">
            <a:extLst>
              <a:ext uri="{FF2B5EF4-FFF2-40B4-BE49-F238E27FC236}">
                <a16:creationId xmlns:a16="http://schemas.microsoft.com/office/drawing/2014/main" id="{076C82E3-2E65-4917-B326-F78D0962AC33}"/>
              </a:ext>
            </a:extLst>
          </p:cNvPr>
          <p:cNvCxnSpPr>
            <a:cxnSpLocks/>
          </p:cNvCxnSpPr>
          <p:nvPr/>
        </p:nvCxnSpPr>
        <p:spPr bwMode="auto">
          <a:xfrm>
            <a:off x="15945767" y="33934662"/>
            <a:ext cx="13523510" cy="0"/>
          </a:xfrm>
          <a:prstGeom prst="line">
            <a:avLst/>
          </a:prstGeom>
          <a:noFill/>
          <a:ln w="25400" cap="flat" cmpd="sng" algn="ctr">
            <a:solidFill>
              <a:schemeClr val="tx1"/>
            </a:solidFill>
            <a:prstDash val="solid"/>
            <a:round/>
            <a:headEnd type="none" w="med" len="med"/>
            <a:tailEnd type="none" w="med" len="med"/>
          </a:ln>
          <a:effectLst/>
        </p:spPr>
      </p:cxnSp>
      <p:sp>
        <p:nvSpPr>
          <p:cNvPr id="89" name="TextBox 96">
            <a:extLst>
              <a:ext uri="{FF2B5EF4-FFF2-40B4-BE49-F238E27FC236}">
                <a16:creationId xmlns:a16="http://schemas.microsoft.com/office/drawing/2014/main" id="{21E9C5BD-69E1-4446-A9B2-264D86980735}"/>
              </a:ext>
            </a:extLst>
          </p:cNvPr>
          <p:cNvSpPr txBox="1">
            <a:spLocks noGrp="1"/>
          </p:cNvSpPr>
          <p:nvPr>
            <p:ph sz="quarter" idx="18"/>
          </p:nvPr>
        </p:nvSpPr>
        <p:spPr>
          <a:xfrm>
            <a:off x="10621962" y="14715374"/>
            <a:ext cx="9031287" cy="13680000"/>
          </a:xfrm>
          <a:prstGeom prst="rect">
            <a:avLst/>
          </a:prstGeom>
          <a:solidFill>
            <a:srgbClr val="0B6CB1"/>
          </a:solidFill>
          <a:effectLst/>
        </p:spPr>
        <p:txBody>
          <a:bodyPr anchor="ctr">
            <a:spAutoFit/>
          </a:bodyPr>
          <a:lstStyle/>
          <a:p>
            <a:pPr>
              <a:lnSpc>
                <a:spcPts val="4231"/>
              </a:lnSpc>
              <a:spcAft>
                <a:spcPts val="1104"/>
              </a:spcAft>
              <a:defRPr/>
            </a:pPr>
            <a:endParaRPr lang="en-US" sz="4415" b="1" dirty="0">
              <a:solidFill>
                <a:schemeClr val="bg1"/>
              </a:solidFill>
              <a:latin typeface="+mj-lt"/>
            </a:endParaRPr>
          </a:p>
          <a:p>
            <a:pPr algn="ctr">
              <a:lnSpc>
                <a:spcPts val="4231"/>
              </a:lnSpc>
              <a:spcAft>
                <a:spcPts val="1104"/>
              </a:spcAft>
              <a:defRPr/>
            </a:pPr>
            <a:r>
              <a:rPr lang="en-US" sz="4415" b="1" dirty="0">
                <a:solidFill>
                  <a:schemeClr val="bg1"/>
                </a:solidFill>
                <a:latin typeface="+mj-lt"/>
              </a:rPr>
              <a:t>KEY INFORMATION</a:t>
            </a:r>
          </a:p>
          <a:p>
            <a:pPr marL="457200" indent="-457200">
              <a:lnSpc>
                <a:spcPts val="4231"/>
              </a:lnSpc>
              <a:spcAft>
                <a:spcPts val="1104"/>
              </a:spcAft>
              <a:buFont typeface="Arial" panose="020B0604020202020204" pitchFamily="34" charset="0"/>
              <a:buChar char="•"/>
              <a:defRPr/>
            </a:pPr>
            <a:r>
              <a:rPr lang="en-US" sz="2575" dirty="0" err="1">
                <a:solidFill>
                  <a:schemeClr val="bg1"/>
                </a:solidFill>
                <a:latin typeface="Arial" charset="0"/>
                <a:ea typeface="Arial" charset="0"/>
                <a:cs typeface="Arial" charset="0"/>
              </a:rPr>
              <a:t>Mauris</a:t>
            </a:r>
            <a:r>
              <a:rPr lang="en-US" sz="2575" dirty="0">
                <a:solidFill>
                  <a:schemeClr val="bg1"/>
                </a:solidFill>
                <a:latin typeface="Arial" charset="0"/>
                <a:ea typeface="Arial" charset="0"/>
                <a:cs typeface="Arial" charset="0"/>
              </a:rPr>
              <a:t> orci mi, varius id diam id, egestas auctor enim. Praesent ut massa nibh. </a:t>
            </a:r>
          </a:p>
          <a:p>
            <a:pPr marL="457200" indent="-457200">
              <a:lnSpc>
                <a:spcPts val="4231"/>
              </a:lnSpc>
              <a:spcAft>
                <a:spcPts val="1104"/>
              </a:spcAft>
              <a:buFont typeface="Arial" panose="020B0604020202020204" pitchFamily="34" charset="0"/>
              <a:buChar char="•"/>
              <a:defRPr/>
            </a:pPr>
            <a:r>
              <a:rPr lang="en-US" sz="2575" dirty="0">
                <a:solidFill>
                  <a:schemeClr val="bg1"/>
                </a:solidFill>
                <a:latin typeface="Arial" charset="0"/>
                <a:ea typeface="Arial" charset="0"/>
                <a:cs typeface="Arial" charset="0"/>
              </a:rPr>
              <a:t>Duis purus neque, facilisis cursus ultrices vel, ullamcorper ac </a:t>
            </a:r>
            <a:r>
              <a:rPr lang="en-US" sz="2575" dirty="0" err="1">
                <a:solidFill>
                  <a:schemeClr val="bg1"/>
                </a:solidFill>
                <a:latin typeface="Arial" charset="0"/>
                <a:ea typeface="Arial" charset="0"/>
                <a:cs typeface="Arial" charset="0"/>
              </a:rPr>
              <a:t>augue</a:t>
            </a:r>
            <a:r>
              <a:rPr lang="en-US" sz="2575" dirty="0">
                <a:solidFill>
                  <a:schemeClr val="bg1"/>
                </a:solidFill>
                <a:latin typeface="Arial" charset="0"/>
                <a:ea typeface="Arial" charset="0"/>
                <a:cs typeface="Arial" charset="0"/>
              </a:rPr>
              <a:t>.</a:t>
            </a:r>
          </a:p>
          <a:p>
            <a:pPr marL="457200" indent="-457200">
              <a:lnSpc>
                <a:spcPts val="4231"/>
              </a:lnSpc>
              <a:spcAft>
                <a:spcPts val="1104"/>
              </a:spcAft>
              <a:buFont typeface="Arial" panose="020B0604020202020204" pitchFamily="34" charset="0"/>
              <a:buChar char="•"/>
              <a:defRPr/>
            </a:pPr>
            <a:r>
              <a:rPr lang="en-US" sz="2575" dirty="0" err="1">
                <a:solidFill>
                  <a:schemeClr val="bg1"/>
                </a:solidFill>
                <a:latin typeface="Arial" charset="0"/>
                <a:ea typeface="Arial" charset="0"/>
                <a:cs typeface="Arial" charset="0"/>
              </a:rPr>
              <a:t>Mauris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orci</a:t>
            </a:r>
            <a:r>
              <a:rPr lang="en-US" sz="2575" dirty="0">
                <a:solidFill>
                  <a:schemeClr val="bg1"/>
                </a:solidFill>
                <a:latin typeface="Arial" charset="0"/>
                <a:ea typeface="Arial" charset="0"/>
                <a:cs typeface="Arial" charset="0"/>
              </a:rPr>
              <a:t> mi, </a:t>
            </a:r>
            <a:r>
              <a:rPr lang="en-US" sz="2575" dirty="0" err="1">
                <a:solidFill>
                  <a:schemeClr val="bg1"/>
                </a:solidFill>
                <a:latin typeface="Arial" charset="0"/>
                <a:ea typeface="Arial" charset="0"/>
                <a:cs typeface="Arial" charset="0"/>
              </a:rPr>
              <a:t>varius</a:t>
            </a:r>
            <a:r>
              <a:rPr lang="en-US" sz="2575" dirty="0">
                <a:solidFill>
                  <a:schemeClr val="bg1"/>
                </a:solidFill>
                <a:latin typeface="Arial" charset="0"/>
                <a:ea typeface="Arial" charset="0"/>
                <a:cs typeface="Arial" charset="0"/>
              </a:rPr>
              <a:t> id diam id, </a:t>
            </a:r>
            <a:r>
              <a:rPr lang="en-US" sz="2575" dirty="0" err="1">
                <a:solidFill>
                  <a:schemeClr val="bg1"/>
                </a:solidFill>
                <a:latin typeface="Arial" charset="0"/>
                <a:ea typeface="Arial" charset="0"/>
                <a:cs typeface="Arial" charset="0"/>
              </a:rPr>
              <a:t>egestas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auctor</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enim</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Praesent</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ut</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massa</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nibh</a:t>
            </a:r>
            <a:r>
              <a:rPr lang="en-US" sz="2575" dirty="0">
                <a:solidFill>
                  <a:schemeClr val="bg1"/>
                </a:solidFill>
                <a:latin typeface="Arial" charset="0"/>
                <a:ea typeface="Arial" charset="0"/>
                <a:cs typeface="Arial" charset="0"/>
              </a:rPr>
              <a:t>. </a:t>
            </a:r>
          </a:p>
          <a:p>
            <a:pPr marL="457200" indent="-457200">
              <a:lnSpc>
                <a:spcPts val="4231"/>
              </a:lnSpc>
              <a:spcAft>
                <a:spcPts val="1104"/>
              </a:spcAft>
              <a:buFont typeface="Arial" panose="020B0604020202020204" pitchFamily="34" charset="0"/>
              <a:buChar char="•"/>
              <a:defRPr/>
            </a:pPr>
            <a:r>
              <a:rPr lang="en-US" sz="2575" dirty="0">
                <a:solidFill>
                  <a:schemeClr val="bg1"/>
                </a:solidFill>
                <a:latin typeface="Arial" charset="0"/>
                <a:ea typeface="Arial" charset="0"/>
                <a:cs typeface="Arial" charset="0"/>
              </a:rPr>
              <a:t>Duis </a:t>
            </a:r>
            <a:r>
              <a:rPr lang="en-US" sz="2575" dirty="0" err="1">
                <a:solidFill>
                  <a:schemeClr val="bg1"/>
                </a:solidFill>
                <a:latin typeface="Arial" charset="0"/>
                <a:ea typeface="Arial" charset="0"/>
                <a:cs typeface="Arial" charset="0"/>
              </a:rPr>
              <a:t>purus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neque</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facilisis</a:t>
            </a:r>
            <a:r>
              <a:rPr lang="en-US" sz="2575" dirty="0">
                <a:solidFill>
                  <a:schemeClr val="bg1"/>
                </a:solidFill>
                <a:latin typeface="Arial" charset="0"/>
                <a:ea typeface="Arial" charset="0"/>
                <a:cs typeface="Arial" charset="0"/>
              </a:rPr>
              <a:t> cursus </a:t>
            </a:r>
            <a:r>
              <a:rPr lang="en-US" sz="2575" dirty="0" err="1">
                <a:solidFill>
                  <a:schemeClr val="bg1"/>
                </a:solidFill>
                <a:latin typeface="Arial" charset="0"/>
                <a:ea typeface="Arial" charset="0"/>
                <a:cs typeface="Arial" charset="0"/>
              </a:rPr>
              <a:t>ultrices</a:t>
            </a:r>
            <a:r>
              <a:rPr lang="en-US" sz="2575" dirty="0">
                <a:solidFill>
                  <a:schemeClr val="bg1"/>
                </a:solidFill>
                <a:latin typeface="Arial" charset="0"/>
                <a:ea typeface="Arial" charset="0"/>
                <a:cs typeface="Arial" charset="0"/>
              </a:rPr>
              <a:t> vel, </a:t>
            </a:r>
            <a:r>
              <a:rPr lang="en-US" sz="2575" dirty="0" err="1">
                <a:solidFill>
                  <a:schemeClr val="bg1"/>
                </a:solidFill>
                <a:latin typeface="Arial" charset="0"/>
                <a:ea typeface="Arial" charset="0"/>
                <a:cs typeface="Arial" charset="0"/>
              </a:rPr>
              <a:t>ullamcorper</a:t>
            </a:r>
            <a:r>
              <a:rPr lang="en-US" sz="2575" dirty="0">
                <a:solidFill>
                  <a:schemeClr val="bg1"/>
                </a:solidFill>
                <a:latin typeface="Arial" charset="0"/>
                <a:ea typeface="Arial" charset="0"/>
                <a:cs typeface="Arial" charset="0"/>
              </a:rPr>
              <a:t> ac </a:t>
            </a:r>
            <a:r>
              <a:rPr lang="en-US" sz="2575" dirty="0" err="1">
                <a:solidFill>
                  <a:schemeClr val="bg1"/>
                </a:solidFill>
                <a:latin typeface="Arial" charset="0"/>
                <a:ea typeface="Arial" charset="0"/>
                <a:cs typeface="Arial" charset="0"/>
              </a:rPr>
              <a:t>augue</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Donec</a:t>
            </a:r>
            <a:r>
              <a:rPr lang="en-US" sz="2575" dirty="0">
                <a:solidFill>
                  <a:schemeClr val="bg1"/>
                </a:solidFill>
                <a:latin typeface="Arial" charset="0"/>
                <a:ea typeface="Arial" charset="0"/>
                <a:cs typeface="Arial" charset="0"/>
              </a:rPr>
              <a:t> semper lorem vitae </a:t>
            </a:r>
            <a:r>
              <a:rPr lang="en-US" sz="2575" dirty="0" err="1">
                <a:solidFill>
                  <a:schemeClr val="bg1"/>
                </a:solidFill>
                <a:latin typeface="Arial" charset="0"/>
                <a:ea typeface="Arial" charset="0"/>
                <a:cs typeface="Arial" charset="0"/>
              </a:rPr>
              <a:t>urna</a:t>
            </a:r>
            <a:r>
              <a:rPr lang="en-US" sz="2575" dirty="0">
                <a:solidFill>
                  <a:schemeClr val="bg1"/>
                </a:solidFill>
                <a:latin typeface="Arial" charset="0"/>
                <a:ea typeface="Arial" charset="0"/>
                <a:cs typeface="Arial" charset="0"/>
              </a:rPr>
              <a:t> pulvinar, in </a:t>
            </a:r>
            <a:r>
              <a:rPr lang="en-US" sz="2575" dirty="0" err="1">
                <a:solidFill>
                  <a:schemeClr val="bg1"/>
                </a:solidFill>
                <a:latin typeface="Arial" charset="0"/>
                <a:ea typeface="Arial" charset="0"/>
                <a:cs typeface="Arial" charset="0"/>
              </a:rPr>
              <a:t>congue</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massa</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tristique</a:t>
            </a:r>
            <a:r>
              <a:rPr lang="en-US" sz="2575" dirty="0">
                <a:solidFill>
                  <a:schemeClr val="bg1"/>
                </a:solidFill>
                <a:latin typeface="Arial" charset="0"/>
                <a:ea typeface="Arial" charset="0"/>
                <a:cs typeface="Arial" charset="0"/>
              </a:rPr>
              <a:t>.</a:t>
            </a:r>
          </a:p>
          <a:p>
            <a:pPr marL="457200" indent="-457200">
              <a:lnSpc>
                <a:spcPts val="4231"/>
              </a:lnSpc>
              <a:spcAft>
                <a:spcPts val="1104"/>
              </a:spcAft>
              <a:buFont typeface="Arial" panose="020B0604020202020204" pitchFamily="34" charset="0"/>
              <a:buChar char="•"/>
              <a:defRPr/>
            </a:pPr>
            <a:r>
              <a:rPr lang="en-US" sz="2575" dirty="0">
                <a:solidFill>
                  <a:schemeClr val="bg1"/>
                </a:solidFill>
                <a:latin typeface="Arial" charset="0"/>
                <a:ea typeface="Arial" charset="0"/>
                <a:cs typeface="Arial" charset="0"/>
              </a:rPr>
              <a:t>Sed in </a:t>
            </a:r>
            <a:r>
              <a:rPr lang="en-US" sz="2575" dirty="0" err="1">
                <a:solidFill>
                  <a:schemeClr val="bg1"/>
                </a:solidFill>
                <a:latin typeface="Arial" charset="0"/>
                <a:ea typeface="Arial" charset="0"/>
                <a:cs typeface="Arial" charset="0"/>
              </a:rPr>
              <a:t>risus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nibh</a:t>
            </a:r>
            <a:r>
              <a:rPr lang="en-US" sz="2575" dirty="0">
                <a:solidFill>
                  <a:schemeClr val="bg1"/>
                </a:solidFill>
                <a:latin typeface="Arial" charset="0"/>
                <a:ea typeface="Arial" charset="0"/>
                <a:cs typeface="Arial" charset="0"/>
              </a:rPr>
              <a:t>. In </a:t>
            </a:r>
            <a:r>
              <a:rPr lang="en-US" sz="2575" dirty="0" err="1">
                <a:solidFill>
                  <a:schemeClr val="bg1"/>
                </a:solidFill>
                <a:latin typeface="Arial" charset="0"/>
                <a:ea typeface="Arial" charset="0"/>
                <a:cs typeface="Arial" charset="0"/>
              </a:rPr>
              <a:t>nisl</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quam</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aliquet</a:t>
            </a:r>
            <a:r>
              <a:rPr lang="en-US" sz="2575" dirty="0">
                <a:solidFill>
                  <a:schemeClr val="bg1"/>
                </a:solidFill>
                <a:latin typeface="Arial" charset="0"/>
                <a:ea typeface="Arial" charset="0"/>
                <a:cs typeface="Arial" charset="0"/>
              </a:rPr>
              <a:t> sed </a:t>
            </a:r>
            <a:r>
              <a:rPr lang="en-US" sz="2575" dirty="0" err="1">
                <a:solidFill>
                  <a:schemeClr val="bg1"/>
                </a:solidFill>
                <a:latin typeface="Arial" charset="0"/>
                <a:ea typeface="Arial" charset="0"/>
                <a:cs typeface="Arial" charset="0"/>
              </a:rPr>
              <a:t>nibh</a:t>
            </a:r>
            <a:r>
              <a:rPr lang="en-US" sz="2575" dirty="0">
                <a:solidFill>
                  <a:schemeClr val="bg1"/>
                </a:solidFill>
                <a:latin typeface="Arial" charset="0"/>
                <a:ea typeface="Arial" charset="0"/>
                <a:cs typeface="Arial" charset="0"/>
              </a:rPr>
              <a:t> sit </a:t>
            </a:r>
            <a:r>
              <a:rPr lang="en-US" sz="2575" dirty="0" err="1">
                <a:solidFill>
                  <a:schemeClr val="bg1"/>
                </a:solidFill>
                <a:latin typeface="Arial" charset="0"/>
                <a:ea typeface="Arial" charset="0"/>
                <a:cs typeface="Arial" charset="0"/>
              </a:rPr>
              <a:t>amet</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faucibus</a:t>
            </a:r>
            <a:r>
              <a:rPr lang="en-US" sz="2575" dirty="0">
                <a:solidFill>
                  <a:schemeClr val="bg1"/>
                </a:solidFill>
                <a:latin typeface="Arial" charset="0"/>
                <a:ea typeface="Arial" charset="0"/>
                <a:cs typeface="Arial" charset="0"/>
              </a:rPr>
              <a:t>.</a:t>
            </a:r>
          </a:p>
          <a:p>
            <a:pPr marL="457200" indent="-457200">
              <a:spcAft>
                <a:spcPts val="1104"/>
              </a:spcAft>
              <a:buFont typeface="Arial" panose="020B0604020202020204" pitchFamily="34" charset="0"/>
              <a:buChar char="•"/>
              <a:defRPr/>
            </a:pPr>
            <a:r>
              <a:rPr lang="en-US" dirty="0" err="1">
                <a:solidFill>
                  <a:schemeClr val="bg1"/>
                </a:solidFill>
                <a:ea typeface="Arial" charset="0"/>
                <a:cs typeface="Arial" charset="0"/>
              </a:rPr>
              <a:t>Curabitur</a:t>
            </a:r>
            <a:r>
              <a:rPr lang="en-US" dirty="0">
                <a:solidFill>
                  <a:schemeClr val="bg1"/>
                </a:solidFill>
                <a:ea typeface="Arial" charset="0"/>
                <a:cs typeface="Arial" charset="0"/>
              </a:rPr>
              <a:t> </a:t>
            </a:r>
            <a:r>
              <a:rPr lang="en-US" dirty="0" err="1">
                <a:solidFill>
                  <a:schemeClr val="bg1"/>
                </a:solidFill>
                <a:ea typeface="Arial" charset="0"/>
                <a:cs typeface="Arial" charset="0"/>
              </a:rPr>
              <a:t>Accumsan</a:t>
            </a:r>
            <a:r>
              <a:rPr lang="en-US" dirty="0">
                <a:solidFill>
                  <a:schemeClr val="bg1"/>
                </a:solidFill>
                <a:ea typeface="Arial" charset="0"/>
                <a:cs typeface="Arial" charset="0"/>
              </a:rPr>
              <a:t> </a:t>
            </a:r>
            <a:r>
              <a:rPr lang="en-US" dirty="0" err="1">
                <a:solidFill>
                  <a:schemeClr val="bg1"/>
                </a:solidFill>
                <a:ea typeface="Arial" charset="0"/>
                <a:cs typeface="Arial" charset="0"/>
              </a:rPr>
              <a:t>Nulla</a:t>
            </a:r>
            <a:r>
              <a:rPr lang="en-US" dirty="0">
                <a:solidFill>
                  <a:schemeClr val="bg1"/>
                </a:solidFill>
                <a:ea typeface="Arial" charset="0"/>
                <a:cs typeface="Arial" charset="0"/>
              </a:rPr>
              <a:t>: </a:t>
            </a:r>
            <a:r>
              <a:rPr lang="en-US" dirty="0" err="1">
                <a:solidFill>
                  <a:schemeClr val="bg1"/>
                </a:solidFill>
                <a:ea typeface="Arial" charset="0"/>
                <a:cs typeface="Arial" charset="0"/>
              </a:rPr>
              <a:t>Fusce</a:t>
            </a:r>
            <a:r>
              <a:rPr lang="en-US" dirty="0">
                <a:solidFill>
                  <a:schemeClr val="bg1"/>
                </a:solidFill>
                <a:ea typeface="Arial" charset="0"/>
                <a:cs typeface="Arial" charset="0"/>
              </a:rPr>
              <a:t> </a:t>
            </a:r>
            <a:r>
              <a:rPr lang="en-US" dirty="0" err="1">
                <a:solidFill>
                  <a:schemeClr val="bg1"/>
                </a:solidFill>
                <a:ea typeface="Arial" charset="0"/>
                <a:cs typeface="Arial" charset="0"/>
              </a:rPr>
              <a:t>quis</a:t>
            </a:r>
            <a:r>
              <a:rPr lang="en-US" dirty="0">
                <a:solidFill>
                  <a:schemeClr val="bg1"/>
                </a:solidFill>
                <a:ea typeface="Arial" charset="0"/>
                <a:cs typeface="Arial" charset="0"/>
              </a:rPr>
              <a:t> </a:t>
            </a:r>
            <a:r>
              <a:rPr lang="en-US" dirty="0" err="1">
                <a:solidFill>
                  <a:schemeClr val="bg1"/>
                </a:solidFill>
                <a:ea typeface="Arial" charset="0"/>
                <a:cs typeface="Arial" charset="0"/>
              </a:rPr>
              <a:t>augue</a:t>
            </a:r>
            <a:r>
              <a:rPr lang="en-US" dirty="0">
                <a:solidFill>
                  <a:schemeClr val="bg1"/>
                </a:solidFill>
                <a:ea typeface="Arial" charset="0"/>
                <a:cs typeface="Arial" charset="0"/>
              </a:rPr>
              <a:t> </a:t>
            </a:r>
            <a:r>
              <a:rPr lang="en-US" dirty="0" err="1">
                <a:solidFill>
                  <a:schemeClr val="bg1"/>
                </a:solidFill>
                <a:ea typeface="Arial" charset="0"/>
                <a:cs typeface="Arial" charset="0"/>
              </a:rPr>
              <a:t>urna</a:t>
            </a:r>
            <a:r>
              <a:rPr lang="en-US" dirty="0">
                <a:solidFill>
                  <a:schemeClr val="bg1"/>
                </a:solidFill>
                <a:ea typeface="Arial" charset="0"/>
                <a:cs typeface="Arial" charset="0"/>
              </a:rPr>
              <a:t> </a:t>
            </a:r>
            <a:r>
              <a:rPr lang="en-US" dirty="0" err="1">
                <a:solidFill>
                  <a:schemeClr val="bg1"/>
                </a:solidFill>
                <a:ea typeface="Arial" charset="0"/>
                <a:cs typeface="Arial" charset="0"/>
              </a:rPr>
              <a:t>scelerisque</a:t>
            </a:r>
            <a:r>
              <a:rPr lang="en-US" dirty="0">
                <a:solidFill>
                  <a:schemeClr val="bg1"/>
                </a:solidFill>
                <a:ea typeface="Arial" charset="0"/>
                <a:cs typeface="Arial" charset="0"/>
              </a:rPr>
              <a:t>, </a:t>
            </a:r>
            <a:r>
              <a:rPr lang="en-US" dirty="0" err="1">
                <a:solidFill>
                  <a:schemeClr val="bg1"/>
                </a:solidFill>
                <a:ea typeface="Arial" charset="0"/>
                <a:cs typeface="Arial" charset="0"/>
              </a:rPr>
              <a:t>luctus</a:t>
            </a:r>
            <a:r>
              <a:rPr lang="en-US" dirty="0">
                <a:solidFill>
                  <a:schemeClr val="bg1"/>
                </a:solidFill>
                <a:ea typeface="Arial" charset="0"/>
                <a:cs typeface="Arial" charset="0"/>
              </a:rPr>
              <a:t> rum sed, </a:t>
            </a:r>
            <a:r>
              <a:rPr lang="en-US" dirty="0" err="1">
                <a:solidFill>
                  <a:schemeClr val="bg1"/>
                </a:solidFill>
                <a:ea typeface="Arial" charset="0"/>
                <a:cs typeface="Arial" charset="0"/>
              </a:rPr>
              <a:t>ut</a:t>
            </a:r>
            <a:r>
              <a:rPr lang="en-US" dirty="0">
                <a:solidFill>
                  <a:schemeClr val="bg1"/>
                </a:solidFill>
                <a:ea typeface="Arial" charset="0"/>
                <a:cs typeface="Arial" charset="0"/>
              </a:rPr>
              <a:t> dolor in pulvinar in </a:t>
            </a:r>
            <a:r>
              <a:rPr lang="en-US" dirty="0" err="1">
                <a:solidFill>
                  <a:schemeClr val="bg1"/>
                </a:solidFill>
                <a:ea typeface="Arial" charset="0"/>
                <a:cs typeface="Arial" charset="0"/>
              </a:rPr>
              <a:t>Elementum</a:t>
            </a:r>
            <a:r>
              <a:rPr lang="en-US" dirty="0">
                <a:solidFill>
                  <a:schemeClr val="bg1"/>
                </a:solidFill>
                <a:ea typeface="Arial" charset="0"/>
                <a:cs typeface="Arial" charset="0"/>
              </a:rPr>
              <a:t> </a:t>
            </a:r>
            <a:r>
              <a:rPr lang="en-US" dirty="0" err="1">
                <a:solidFill>
                  <a:schemeClr val="bg1"/>
                </a:solidFill>
                <a:ea typeface="Arial" charset="0"/>
                <a:cs typeface="Arial" charset="0"/>
              </a:rPr>
              <a:t>Orci</a:t>
            </a:r>
            <a:r>
              <a:rPr lang="en-US" dirty="0">
                <a:solidFill>
                  <a:schemeClr val="bg1"/>
                </a:solidFill>
                <a:ea typeface="Arial" charset="0"/>
                <a:cs typeface="Arial" charset="0"/>
              </a:rPr>
              <a:t> </a:t>
            </a:r>
            <a:r>
              <a:rPr lang="en-US" dirty="0" err="1">
                <a:solidFill>
                  <a:schemeClr val="bg1"/>
                </a:solidFill>
                <a:ea typeface="Arial" charset="0"/>
                <a:cs typeface="Arial" charset="0"/>
              </a:rPr>
              <a:t>Dignissim</a:t>
            </a:r>
            <a:r>
              <a:rPr lang="en-US" dirty="0">
                <a:solidFill>
                  <a:schemeClr val="bg1"/>
                </a:solidFill>
                <a:ea typeface="Arial" charset="0"/>
                <a:cs typeface="Arial" charset="0"/>
              </a:rPr>
              <a:t>: </a:t>
            </a:r>
            <a:r>
              <a:rPr lang="en-US" dirty="0" err="1">
                <a:solidFill>
                  <a:schemeClr val="bg1"/>
                </a:solidFill>
                <a:ea typeface="Arial" charset="0"/>
                <a:cs typeface="Arial" charset="0"/>
              </a:rPr>
              <a:t>Proin</a:t>
            </a:r>
            <a:r>
              <a:rPr lang="en-US" dirty="0">
                <a:solidFill>
                  <a:schemeClr val="bg1"/>
                </a:solidFill>
                <a:ea typeface="Arial" charset="0"/>
                <a:cs typeface="Arial" charset="0"/>
              </a:rPr>
              <a:t> semper ipsum </a:t>
            </a:r>
            <a:r>
              <a:rPr lang="en-US" dirty="0" err="1">
                <a:solidFill>
                  <a:schemeClr val="bg1"/>
                </a:solidFill>
                <a:ea typeface="Arial" charset="0"/>
                <a:cs typeface="Arial" charset="0"/>
              </a:rPr>
              <a:t>finibus</a:t>
            </a:r>
            <a:r>
              <a:rPr lang="en-US" dirty="0">
                <a:solidFill>
                  <a:schemeClr val="bg1"/>
                </a:solidFill>
                <a:ea typeface="Arial" charset="0"/>
                <a:cs typeface="Arial" charset="0"/>
              </a:rPr>
              <a:t> </a:t>
            </a:r>
            <a:r>
              <a:rPr lang="en-US" dirty="0" err="1">
                <a:solidFill>
                  <a:schemeClr val="bg1"/>
                </a:solidFill>
                <a:ea typeface="Arial" charset="0"/>
                <a:cs typeface="Arial" charset="0"/>
              </a:rPr>
              <a:t>quam</a:t>
            </a:r>
            <a:r>
              <a:rPr lang="en-US" dirty="0">
                <a:solidFill>
                  <a:schemeClr val="bg1"/>
                </a:solidFill>
                <a:ea typeface="Arial" charset="0"/>
                <a:cs typeface="Arial" charset="0"/>
              </a:rPr>
              <a:t> </a:t>
            </a:r>
            <a:r>
              <a:rPr lang="en-US" dirty="0" err="1">
                <a:solidFill>
                  <a:schemeClr val="bg1"/>
                </a:solidFill>
                <a:ea typeface="Arial" charset="0"/>
                <a:cs typeface="Arial" charset="0"/>
              </a:rPr>
              <a:t>tempor</a:t>
            </a:r>
            <a:r>
              <a:rPr lang="en-US" dirty="0">
                <a:solidFill>
                  <a:schemeClr val="bg1"/>
                </a:solidFill>
                <a:ea typeface="Arial" charset="0"/>
                <a:cs typeface="Arial" charset="0"/>
              </a:rPr>
              <a:t>, vitae </a:t>
            </a:r>
            <a:r>
              <a:rPr lang="en-US" dirty="0" err="1">
                <a:solidFill>
                  <a:schemeClr val="bg1"/>
                </a:solidFill>
                <a:ea typeface="Arial" charset="0"/>
                <a:cs typeface="Arial" charset="0"/>
              </a:rPr>
              <a:t>consectetur</a:t>
            </a:r>
            <a:r>
              <a:rPr lang="en-US" dirty="0">
                <a:solidFill>
                  <a:schemeClr val="bg1"/>
                </a:solidFill>
                <a:ea typeface="Arial" charset="0"/>
                <a:cs typeface="Arial" charset="0"/>
              </a:rPr>
              <a:t>.</a:t>
            </a:r>
          </a:p>
          <a:p>
            <a:pPr marL="457200" indent="-457200">
              <a:lnSpc>
                <a:spcPts val="4231"/>
              </a:lnSpc>
              <a:spcAft>
                <a:spcPts val="1104"/>
              </a:spcAft>
              <a:buFont typeface="Arial" panose="020B0604020202020204" pitchFamily="34" charset="0"/>
              <a:buChar char="•"/>
              <a:defRPr/>
            </a:pPr>
            <a:endParaRPr lang="en-US" sz="2575" dirty="0">
              <a:latin typeface="Arial" charset="0"/>
              <a:ea typeface="Arial" charset="0"/>
              <a:cs typeface="Arial" charset="0"/>
            </a:endParaRPr>
          </a:p>
        </p:txBody>
      </p:sp>
      <p:graphicFrame>
        <p:nvGraphicFramePr>
          <p:cNvPr id="92" name="Chart 4">
            <a:extLst>
              <a:ext uri="{FF2B5EF4-FFF2-40B4-BE49-F238E27FC236}">
                <a16:creationId xmlns:a16="http://schemas.microsoft.com/office/drawing/2014/main" id="{73337314-09AA-4BD0-AD82-770418B91B78}"/>
              </a:ext>
            </a:extLst>
          </p:cNvPr>
          <p:cNvGraphicFramePr>
            <a:graphicFrameLocks noGrp="1"/>
          </p:cNvGraphicFramePr>
          <p:nvPr>
            <p:ph type="pic" sz="quarter" idx="29"/>
            <p:extLst>
              <p:ext uri="{D42A27DB-BD31-4B8C-83A1-F6EECF244321}">
                <p14:modId xmlns:p14="http://schemas.microsoft.com/office/powerpoint/2010/main" val="2930692334"/>
              </p:ext>
            </p:extLst>
          </p:nvPr>
        </p:nvGraphicFramePr>
        <p:xfrm>
          <a:off x="19763862" y="13358424"/>
          <a:ext cx="8923337" cy="4840288"/>
        </p:xfrm>
        <a:graphic>
          <a:graphicData uri="http://schemas.openxmlformats.org/drawingml/2006/chart">
            <c:chart xmlns:c="http://schemas.openxmlformats.org/drawingml/2006/chart" xmlns:r="http://schemas.openxmlformats.org/officeDocument/2006/relationships" r:id="rId3"/>
          </a:graphicData>
        </a:graphic>
      </p:graphicFrame>
      <p:sp>
        <p:nvSpPr>
          <p:cNvPr id="94" name="TextBox 9">
            <a:extLst>
              <a:ext uri="{FF2B5EF4-FFF2-40B4-BE49-F238E27FC236}">
                <a16:creationId xmlns:a16="http://schemas.microsoft.com/office/drawing/2014/main" id="{161E3510-C173-44B5-A498-FA6A14F52235}"/>
              </a:ext>
            </a:extLst>
          </p:cNvPr>
          <p:cNvSpPr txBox="1"/>
          <p:nvPr/>
        </p:nvSpPr>
        <p:spPr>
          <a:xfrm>
            <a:off x="21038283" y="18313726"/>
            <a:ext cx="9040515" cy="431978"/>
          </a:xfrm>
          <a:prstGeom prst="rect">
            <a:avLst/>
          </a:prstGeom>
          <a:solidFill>
            <a:schemeClr val="bg1">
              <a:alpha val="42000"/>
            </a:schemeClr>
          </a:solidFill>
        </p:spPr>
        <p:txBody>
          <a:bodyPr>
            <a:spAutoFit/>
          </a:bodyPr>
          <a:lstStyle/>
          <a:p>
            <a:pPr>
              <a:spcBef>
                <a:spcPts val="552"/>
              </a:spcBef>
              <a:buClr>
                <a:schemeClr val="tx2"/>
              </a:buClr>
              <a:defRPr/>
            </a:pPr>
            <a:r>
              <a:rPr lang="en-US" sz="2207" i="1" dirty="0">
                <a:latin typeface="Arial" charset="0"/>
                <a:ea typeface="Arial" charset="0"/>
                <a:cs typeface="Arial" charset="0"/>
              </a:rPr>
              <a:t>Mauris orci mi, varius id diam id, egestas auctor enim. </a:t>
            </a:r>
          </a:p>
        </p:txBody>
      </p:sp>
      <p:grpSp>
        <p:nvGrpSpPr>
          <p:cNvPr id="96" name="Groupe 95">
            <a:extLst>
              <a:ext uri="{FF2B5EF4-FFF2-40B4-BE49-F238E27FC236}">
                <a16:creationId xmlns:a16="http://schemas.microsoft.com/office/drawing/2014/main" id="{1CC32E4A-7142-4EEA-8285-BF5F2B5CC351}"/>
              </a:ext>
            </a:extLst>
          </p:cNvPr>
          <p:cNvGrpSpPr/>
          <p:nvPr/>
        </p:nvGrpSpPr>
        <p:grpSpPr>
          <a:xfrm>
            <a:off x="25253350" y="14322131"/>
            <a:ext cx="4277567" cy="2164091"/>
            <a:chOff x="14719228" y="24285652"/>
            <a:chExt cx="4277567" cy="2164091"/>
          </a:xfrm>
        </p:grpSpPr>
        <p:grpSp>
          <p:nvGrpSpPr>
            <p:cNvPr id="97" name="Groupe 96">
              <a:extLst>
                <a:ext uri="{FF2B5EF4-FFF2-40B4-BE49-F238E27FC236}">
                  <a16:creationId xmlns:a16="http://schemas.microsoft.com/office/drawing/2014/main" id="{1E3C9526-8781-453E-A12F-D73B6DFC9069}"/>
                </a:ext>
              </a:extLst>
            </p:cNvPr>
            <p:cNvGrpSpPr/>
            <p:nvPr/>
          </p:nvGrpSpPr>
          <p:grpSpPr>
            <a:xfrm>
              <a:off x="16194995" y="24960511"/>
              <a:ext cx="2801800" cy="1489232"/>
              <a:chOff x="16194995" y="24960511"/>
              <a:chExt cx="2801800" cy="1489232"/>
            </a:xfrm>
          </p:grpSpPr>
          <p:sp>
            <p:nvSpPr>
              <p:cNvPr id="99" name="Rectangle 98">
                <a:extLst>
                  <a:ext uri="{FF2B5EF4-FFF2-40B4-BE49-F238E27FC236}">
                    <a16:creationId xmlns:a16="http://schemas.microsoft.com/office/drawing/2014/main" id="{568218C2-A4F8-4EB5-A67C-F3EB557BE49C}"/>
                  </a:ext>
                </a:extLst>
              </p:cNvPr>
              <p:cNvSpPr/>
              <p:nvPr/>
            </p:nvSpPr>
            <p:spPr>
              <a:xfrm>
                <a:off x="16194995" y="24960511"/>
                <a:ext cx="2724419" cy="1489232"/>
              </a:xfrm>
              <a:prstGeom prst="rect">
                <a:avLst/>
              </a:prstGeom>
              <a:solidFill>
                <a:srgbClr val="F9B0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00" name="Freeform 13">
                <a:extLst>
                  <a:ext uri="{FF2B5EF4-FFF2-40B4-BE49-F238E27FC236}">
                    <a16:creationId xmlns:a16="http://schemas.microsoft.com/office/drawing/2014/main" id="{D3F509EA-FF8C-42B5-8509-49065CB1264D}"/>
                  </a:ext>
                </a:extLst>
              </p:cNvPr>
              <p:cNvSpPr/>
              <p:nvPr/>
            </p:nvSpPr>
            <p:spPr>
              <a:xfrm>
                <a:off x="16352678" y="25160536"/>
                <a:ext cx="229224" cy="1055602"/>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01" name="Freeform 14">
                <a:extLst>
                  <a:ext uri="{FF2B5EF4-FFF2-40B4-BE49-F238E27FC236}">
                    <a16:creationId xmlns:a16="http://schemas.microsoft.com/office/drawing/2014/main" id="{50801451-9672-4564-B72C-1812AAA0633F}"/>
                  </a:ext>
                </a:extLst>
              </p:cNvPr>
              <p:cNvSpPr/>
              <p:nvPr/>
            </p:nvSpPr>
            <p:spPr>
              <a:xfrm rot="10800000">
                <a:off x="18490164" y="25176596"/>
                <a:ext cx="229224" cy="105560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02" name="TextBox 64">
                <a:extLst>
                  <a:ext uri="{FF2B5EF4-FFF2-40B4-BE49-F238E27FC236}">
                    <a16:creationId xmlns:a16="http://schemas.microsoft.com/office/drawing/2014/main" id="{8E3B37C2-E4DF-44C4-9F4E-CD187A976EA3}"/>
                  </a:ext>
                </a:extLst>
              </p:cNvPr>
              <p:cNvSpPr txBox="1">
                <a:spLocks noChangeArrowheads="1"/>
              </p:cNvSpPr>
              <p:nvPr/>
            </p:nvSpPr>
            <p:spPr bwMode="auto">
              <a:xfrm>
                <a:off x="16587743" y="25243757"/>
                <a:ext cx="2409052" cy="85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1655" dirty="0">
                    <a:solidFill>
                      <a:schemeClr val="bg1"/>
                    </a:solidFill>
                    <a:latin typeface="Arial" charset="0"/>
                    <a:ea typeface="Arial" charset="0"/>
                  </a:rPr>
                  <a:t>Figure A: neque dignissim, and in aliquet nisl et umis.</a:t>
                </a:r>
              </a:p>
            </p:txBody>
          </p:sp>
        </p:grpSp>
        <p:sp>
          <p:nvSpPr>
            <p:cNvPr id="98" name="Arc 97">
              <a:extLst>
                <a:ext uri="{FF2B5EF4-FFF2-40B4-BE49-F238E27FC236}">
                  <a16:creationId xmlns:a16="http://schemas.microsoft.com/office/drawing/2014/main" id="{71EB85C2-9C0E-4172-88CA-FAE28BBB5404}"/>
                </a:ext>
              </a:extLst>
            </p:cNvPr>
            <p:cNvSpPr/>
            <p:nvPr/>
          </p:nvSpPr>
          <p:spPr>
            <a:xfrm rot="16200000">
              <a:off x="14709738" y="24295142"/>
              <a:ext cx="1984182" cy="1965202"/>
            </a:xfrm>
            <a:prstGeom prst="arc">
              <a:avLst>
                <a:gd name="adj1" fmla="val 16200000"/>
                <a:gd name="adj2" fmla="val 3291054"/>
              </a:avLst>
            </a:prstGeom>
            <a:ln w="38100">
              <a:solidFill>
                <a:srgbClr val="F9B029"/>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351" dirty="0"/>
            </a:p>
          </p:txBody>
        </p:sp>
      </p:grpSp>
      <p:graphicFrame>
        <p:nvGraphicFramePr>
          <p:cNvPr id="107" name="Chart 4">
            <a:extLst>
              <a:ext uri="{FF2B5EF4-FFF2-40B4-BE49-F238E27FC236}">
                <a16:creationId xmlns:a16="http://schemas.microsoft.com/office/drawing/2014/main" id="{89443D0E-3BD4-4079-B448-5F71B447DF43}"/>
              </a:ext>
            </a:extLst>
          </p:cNvPr>
          <p:cNvGraphicFramePr>
            <a:graphicFrameLocks/>
          </p:cNvGraphicFramePr>
          <p:nvPr>
            <p:extLst>
              <p:ext uri="{D42A27DB-BD31-4B8C-83A1-F6EECF244321}">
                <p14:modId xmlns:p14="http://schemas.microsoft.com/office/powerpoint/2010/main" val="177084094"/>
              </p:ext>
            </p:extLst>
          </p:nvPr>
        </p:nvGraphicFramePr>
        <p:xfrm>
          <a:off x="17052035" y="29068393"/>
          <a:ext cx="4722375" cy="454664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8" name="Chart 4">
            <a:extLst>
              <a:ext uri="{FF2B5EF4-FFF2-40B4-BE49-F238E27FC236}">
                <a16:creationId xmlns:a16="http://schemas.microsoft.com/office/drawing/2014/main" id="{313A5849-031E-40AF-B35E-0B9B6EE446A2}"/>
              </a:ext>
            </a:extLst>
          </p:cNvPr>
          <p:cNvGraphicFramePr>
            <a:graphicFrameLocks/>
          </p:cNvGraphicFramePr>
          <p:nvPr>
            <p:extLst>
              <p:ext uri="{D42A27DB-BD31-4B8C-83A1-F6EECF244321}">
                <p14:modId xmlns:p14="http://schemas.microsoft.com/office/powerpoint/2010/main" val="543261640"/>
              </p:ext>
            </p:extLst>
          </p:nvPr>
        </p:nvGraphicFramePr>
        <p:xfrm>
          <a:off x="23197354" y="29019336"/>
          <a:ext cx="4722375" cy="4546645"/>
        </p:xfrm>
        <a:graphic>
          <a:graphicData uri="http://schemas.openxmlformats.org/drawingml/2006/chart">
            <c:chart xmlns:c="http://schemas.openxmlformats.org/drawingml/2006/chart" xmlns:r="http://schemas.openxmlformats.org/officeDocument/2006/relationships" r:id="rId5"/>
          </a:graphicData>
        </a:graphic>
      </p:graphicFrame>
      <p:cxnSp>
        <p:nvCxnSpPr>
          <p:cNvPr id="110" name="Straight Connector 24">
            <a:extLst>
              <a:ext uri="{FF2B5EF4-FFF2-40B4-BE49-F238E27FC236}">
                <a16:creationId xmlns:a16="http://schemas.microsoft.com/office/drawing/2014/main" id="{C9770C63-D430-4B52-85B3-027B37772AB1}"/>
              </a:ext>
            </a:extLst>
          </p:cNvPr>
          <p:cNvCxnSpPr/>
          <p:nvPr/>
        </p:nvCxnSpPr>
        <p:spPr bwMode="auto">
          <a:xfrm>
            <a:off x="22667236" y="29019238"/>
            <a:ext cx="0" cy="4107635"/>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cxnSp>
        <p:nvCxnSpPr>
          <p:cNvPr id="112" name="Straight Connector 10">
            <a:extLst>
              <a:ext uri="{FF2B5EF4-FFF2-40B4-BE49-F238E27FC236}">
                <a16:creationId xmlns:a16="http://schemas.microsoft.com/office/drawing/2014/main" id="{C59691F0-1E3E-4D56-AB57-B1F68FD98C5C}"/>
              </a:ext>
            </a:extLst>
          </p:cNvPr>
          <p:cNvCxnSpPr/>
          <p:nvPr/>
        </p:nvCxnSpPr>
        <p:spPr>
          <a:xfrm>
            <a:off x="19689833" y="40772515"/>
            <a:ext cx="0" cy="1548821"/>
          </a:xfrm>
          <a:prstGeom prst="line">
            <a:avLst/>
          </a:prstGeom>
          <a:ln w="25400">
            <a:solidFill>
              <a:schemeClr val="bg1"/>
            </a:solidFill>
            <a:prstDash val="solid"/>
          </a:ln>
        </p:spPr>
        <p:style>
          <a:lnRef idx="1">
            <a:schemeClr val="accent1"/>
          </a:lnRef>
          <a:fillRef idx="0">
            <a:schemeClr val="accent1"/>
          </a:fillRef>
          <a:effectRef idx="0">
            <a:schemeClr val="accent1"/>
          </a:effectRef>
          <a:fontRef idx="minor">
            <a:schemeClr val="tx1"/>
          </a:fontRef>
        </p:style>
      </p:cxnSp>
      <p:pic>
        <p:nvPicPr>
          <p:cNvPr id="31" name="Picture 18">
            <a:extLst>
              <a:ext uri="{FF2B5EF4-FFF2-40B4-BE49-F238E27FC236}">
                <a16:creationId xmlns:a16="http://schemas.microsoft.com/office/drawing/2014/main" id="{06B8AA62-EC7E-4321-99C1-0244EA74C0A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602847" y="13703502"/>
            <a:ext cx="650699" cy="650699"/>
          </a:xfrm>
          <a:prstGeom prst="rect">
            <a:avLst/>
          </a:prstGeom>
        </p:spPr>
      </p:pic>
      <p:pic>
        <p:nvPicPr>
          <p:cNvPr id="32" name="Picture 21">
            <a:extLst>
              <a:ext uri="{FF2B5EF4-FFF2-40B4-BE49-F238E27FC236}">
                <a16:creationId xmlns:a16="http://schemas.microsoft.com/office/drawing/2014/main" id="{DDCF5732-B5D8-4C1F-AEB9-F2042B5E31B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003121" y="29461089"/>
            <a:ext cx="650699" cy="650699"/>
          </a:xfrm>
          <a:prstGeom prst="rect">
            <a:avLst/>
          </a:prstGeom>
        </p:spPr>
      </p:pic>
      <p:pic>
        <p:nvPicPr>
          <p:cNvPr id="33" name="Picture 22">
            <a:extLst>
              <a:ext uri="{FF2B5EF4-FFF2-40B4-BE49-F238E27FC236}">
                <a16:creationId xmlns:a16="http://schemas.microsoft.com/office/drawing/2014/main" id="{9399EEFC-A132-40B9-B46E-A3672D7FFCD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234713" y="29324438"/>
            <a:ext cx="650699" cy="650699"/>
          </a:xfrm>
          <a:prstGeom prst="rect">
            <a:avLst/>
          </a:prstGeom>
        </p:spPr>
      </p:pic>
      <p:sp>
        <p:nvSpPr>
          <p:cNvPr id="34" name="Étoile : 5 branches 33">
            <a:extLst>
              <a:ext uri="{FF2B5EF4-FFF2-40B4-BE49-F238E27FC236}">
                <a16:creationId xmlns:a16="http://schemas.microsoft.com/office/drawing/2014/main" id="{E792893C-02D5-4810-A221-6BAA058365EA}"/>
              </a:ext>
            </a:extLst>
          </p:cNvPr>
          <p:cNvSpPr/>
          <p:nvPr/>
        </p:nvSpPr>
        <p:spPr>
          <a:xfrm>
            <a:off x="27483150" y="34902306"/>
            <a:ext cx="1980142" cy="1980142"/>
          </a:xfrm>
          <a:prstGeom prst="star5">
            <a:avLst/>
          </a:prstGeom>
          <a:solidFill>
            <a:srgbClr val="0B6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Étoile : 5 branches 39">
            <a:extLst>
              <a:ext uri="{FF2B5EF4-FFF2-40B4-BE49-F238E27FC236}">
                <a16:creationId xmlns:a16="http://schemas.microsoft.com/office/drawing/2014/main" id="{6DF76653-497D-4CDB-A3FE-E52B66FA3AFA}"/>
              </a:ext>
            </a:extLst>
          </p:cNvPr>
          <p:cNvSpPr/>
          <p:nvPr/>
        </p:nvSpPr>
        <p:spPr>
          <a:xfrm>
            <a:off x="27483150" y="37341055"/>
            <a:ext cx="1980142" cy="1980142"/>
          </a:xfrm>
          <a:prstGeom prst="star5">
            <a:avLst/>
          </a:prstGeom>
          <a:solidFill>
            <a:srgbClr val="F9B02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Espace réservé du texte 2">
            <a:extLst>
              <a:ext uri="{FF2B5EF4-FFF2-40B4-BE49-F238E27FC236}">
                <a16:creationId xmlns:a16="http://schemas.microsoft.com/office/drawing/2014/main" id="{38CDDBA7-541B-462B-8277-581D7262D7FB}"/>
              </a:ext>
            </a:extLst>
          </p:cNvPr>
          <p:cNvSpPr txBox="1">
            <a:spLocks/>
          </p:cNvSpPr>
          <p:nvPr/>
        </p:nvSpPr>
        <p:spPr>
          <a:xfrm>
            <a:off x="22930267" y="4211052"/>
            <a:ext cx="4694237" cy="1427163"/>
          </a:xfrm>
          <a:prstGeom prst="rect">
            <a:avLst/>
          </a:prstGeom>
        </p:spPr>
        <p:txBody>
          <a:bodyPr anchor="ctr"/>
          <a:lstStyle>
            <a:lvl1pPr marL="0" indent="0" algn="ctr" defTabSz="1121271" rtl="0" eaLnBrk="1" latinLnBrk="0" hangingPunct="1">
              <a:lnSpc>
                <a:spcPct val="90000"/>
              </a:lnSpc>
              <a:spcBef>
                <a:spcPts val="1226"/>
              </a:spcBef>
              <a:buFont typeface="Arial"/>
              <a:buNone/>
              <a:defRPr sz="3433" kern="1200">
                <a:solidFill>
                  <a:schemeClr val="tx1"/>
                </a:solidFill>
                <a:latin typeface="+mn-lt"/>
                <a:ea typeface="+mn-ea"/>
                <a:cs typeface="+mn-cs"/>
              </a:defRPr>
            </a:lvl1pPr>
            <a:lvl2pPr marL="840953" indent="-280317" algn="l" defTabSz="1121271" rtl="0" eaLnBrk="1" latinLnBrk="0" hangingPunct="1">
              <a:lnSpc>
                <a:spcPct val="90000"/>
              </a:lnSpc>
              <a:spcBef>
                <a:spcPts val="613"/>
              </a:spcBef>
              <a:buFont typeface="Arial"/>
              <a:buChar char="•"/>
              <a:defRPr sz="2943" kern="1200">
                <a:solidFill>
                  <a:schemeClr val="tx1"/>
                </a:solidFill>
                <a:latin typeface="+mn-lt"/>
                <a:ea typeface="+mn-ea"/>
                <a:cs typeface="+mn-cs"/>
              </a:defRPr>
            </a:lvl2pPr>
            <a:lvl3pPr marL="1401588" indent="-280317" algn="l" defTabSz="1121271" rtl="0" eaLnBrk="1" latinLnBrk="0" hangingPunct="1">
              <a:lnSpc>
                <a:spcPct val="90000"/>
              </a:lnSpc>
              <a:spcBef>
                <a:spcPts val="613"/>
              </a:spcBef>
              <a:buFont typeface="Arial"/>
              <a:buChar char="•"/>
              <a:defRPr sz="2453" kern="1200">
                <a:solidFill>
                  <a:schemeClr val="tx1"/>
                </a:solidFill>
                <a:latin typeface="+mn-lt"/>
                <a:ea typeface="+mn-ea"/>
                <a:cs typeface="+mn-cs"/>
              </a:defRPr>
            </a:lvl3pPr>
            <a:lvl4pPr marL="196222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4pPr>
            <a:lvl5pPr marL="252285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5pPr>
            <a:lvl6pPr marL="308349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6pPr>
            <a:lvl7pPr marL="364412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7pPr>
            <a:lvl8pPr marL="4204764"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8pPr>
            <a:lvl9pPr marL="476539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9pPr>
          </a:lstStyle>
          <a:p>
            <a:r>
              <a:rPr lang="en-US" sz="4400" b="1" dirty="0">
                <a:solidFill>
                  <a:schemeClr val="bg1"/>
                </a:solidFill>
              </a:rPr>
              <a:t>PAPER 1234</a:t>
            </a:r>
          </a:p>
        </p:txBody>
      </p:sp>
    </p:spTree>
    <p:extLst>
      <p:ext uri="{BB962C8B-B14F-4D97-AF65-F5344CB8AC3E}">
        <p14:creationId xmlns:p14="http://schemas.microsoft.com/office/powerpoint/2010/main" val="3364483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5F0925F4-E867-4E41-93DA-078907ED8E24}"/>
              </a:ext>
            </a:extLst>
          </p:cNvPr>
          <p:cNvSpPr>
            <a:spLocks noChangeArrowheads="1"/>
          </p:cNvSpPr>
          <p:nvPr/>
        </p:nvSpPr>
        <p:spPr bwMode="auto">
          <a:xfrm>
            <a:off x="895875" y="1209805"/>
            <a:ext cx="19648790" cy="294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917" tIns="41951" rIns="83917" bIns="41951">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8800" dirty="0">
                <a:solidFill>
                  <a:srgbClr val="FFFFFF"/>
                </a:solidFill>
                <a:latin typeface="+mn-lt"/>
                <a:ea typeface="Arial" charset="0"/>
              </a:rPr>
              <a:t>Insert Poster-Presentation Title</a:t>
            </a:r>
          </a:p>
          <a:p>
            <a:pPr>
              <a:spcBef>
                <a:spcPts val="1655"/>
              </a:spcBef>
              <a:defRPr/>
            </a:pPr>
            <a:endParaRPr lang="en-US" altLang="en-US" sz="2943" dirty="0">
              <a:solidFill>
                <a:srgbClr val="FFFFFF"/>
              </a:solidFill>
              <a:latin typeface="+mn-lt"/>
              <a:ea typeface="Arial" charset="0"/>
            </a:endParaRPr>
          </a:p>
          <a:p>
            <a:pPr>
              <a:spcBef>
                <a:spcPts val="1655"/>
              </a:spcBef>
              <a:defRPr/>
            </a:pPr>
            <a:r>
              <a:rPr lang="en-US" altLang="en-US" sz="4000" dirty="0">
                <a:solidFill>
                  <a:srgbClr val="FFFFFF"/>
                </a:solidFill>
                <a:latin typeface="+mn-lt"/>
                <a:ea typeface="Arial" charset="0"/>
              </a:rPr>
              <a:t>Author, Affiliation | Author, Affiliation | Author, Affiliation | Author, Affiliation </a:t>
            </a:r>
          </a:p>
        </p:txBody>
      </p:sp>
      <p:sp>
        <p:nvSpPr>
          <p:cNvPr id="4" name="Espace réservé du texte 2">
            <a:extLst>
              <a:ext uri="{FF2B5EF4-FFF2-40B4-BE49-F238E27FC236}">
                <a16:creationId xmlns:a16="http://schemas.microsoft.com/office/drawing/2014/main" id="{9B6E63B5-927E-4361-8A9C-36AC59718CEC}"/>
              </a:ext>
            </a:extLst>
          </p:cNvPr>
          <p:cNvSpPr txBox="1">
            <a:spLocks/>
          </p:cNvSpPr>
          <p:nvPr/>
        </p:nvSpPr>
        <p:spPr>
          <a:xfrm>
            <a:off x="22930267" y="4211052"/>
            <a:ext cx="4694237" cy="1427163"/>
          </a:xfrm>
          <a:prstGeom prst="rect">
            <a:avLst/>
          </a:prstGeom>
        </p:spPr>
        <p:txBody>
          <a:bodyPr anchor="ctr"/>
          <a:lstStyle>
            <a:lvl1pPr marL="0" indent="0" algn="ctr" defTabSz="1121271" rtl="0" eaLnBrk="1" latinLnBrk="0" hangingPunct="1">
              <a:lnSpc>
                <a:spcPct val="90000"/>
              </a:lnSpc>
              <a:spcBef>
                <a:spcPts val="1226"/>
              </a:spcBef>
              <a:buFont typeface="Arial"/>
              <a:buNone/>
              <a:defRPr sz="3433" kern="1200">
                <a:solidFill>
                  <a:schemeClr val="tx1"/>
                </a:solidFill>
                <a:latin typeface="+mn-lt"/>
                <a:ea typeface="+mn-ea"/>
                <a:cs typeface="+mn-cs"/>
              </a:defRPr>
            </a:lvl1pPr>
            <a:lvl2pPr marL="840953" indent="-280317" algn="l" defTabSz="1121271" rtl="0" eaLnBrk="1" latinLnBrk="0" hangingPunct="1">
              <a:lnSpc>
                <a:spcPct val="90000"/>
              </a:lnSpc>
              <a:spcBef>
                <a:spcPts val="613"/>
              </a:spcBef>
              <a:buFont typeface="Arial"/>
              <a:buChar char="•"/>
              <a:defRPr sz="2943" kern="1200">
                <a:solidFill>
                  <a:schemeClr val="tx1"/>
                </a:solidFill>
                <a:latin typeface="+mn-lt"/>
                <a:ea typeface="+mn-ea"/>
                <a:cs typeface="+mn-cs"/>
              </a:defRPr>
            </a:lvl2pPr>
            <a:lvl3pPr marL="1401588" indent="-280317" algn="l" defTabSz="1121271" rtl="0" eaLnBrk="1" latinLnBrk="0" hangingPunct="1">
              <a:lnSpc>
                <a:spcPct val="90000"/>
              </a:lnSpc>
              <a:spcBef>
                <a:spcPts val="613"/>
              </a:spcBef>
              <a:buFont typeface="Arial"/>
              <a:buChar char="•"/>
              <a:defRPr sz="2453" kern="1200">
                <a:solidFill>
                  <a:schemeClr val="tx1"/>
                </a:solidFill>
                <a:latin typeface="+mn-lt"/>
                <a:ea typeface="+mn-ea"/>
                <a:cs typeface="+mn-cs"/>
              </a:defRPr>
            </a:lvl3pPr>
            <a:lvl4pPr marL="196222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4pPr>
            <a:lvl5pPr marL="252285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5pPr>
            <a:lvl6pPr marL="308349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6pPr>
            <a:lvl7pPr marL="364412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7pPr>
            <a:lvl8pPr marL="4204764"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8pPr>
            <a:lvl9pPr marL="476539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9pPr>
          </a:lstStyle>
          <a:p>
            <a:r>
              <a:rPr lang="en-US" sz="4400" b="1" dirty="0">
                <a:solidFill>
                  <a:schemeClr val="bg1"/>
                </a:solidFill>
              </a:rPr>
              <a:t>PAPER 1234</a:t>
            </a:r>
          </a:p>
        </p:txBody>
      </p:sp>
    </p:spTree>
    <p:extLst>
      <p:ext uri="{BB962C8B-B14F-4D97-AF65-F5344CB8AC3E}">
        <p14:creationId xmlns:p14="http://schemas.microsoft.com/office/powerpoint/2010/main" val="930513829"/>
      </p:ext>
    </p:extLst>
  </p:cSld>
  <p:clrMapOvr>
    <a:masterClrMapping/>
  </p:clrMapOvr>
</p:sld>
</file>

<file path=ppt/theme/theme1.xml><?xml version="1.0" encoding="utf-8"?>
<a:theme xmlns:a="http://schemas.openxmlformats.org/drawingml/2006/main" name="Research Poster Template">
  <a:themeElements>
    <a:clrScheme name="IIFIIR">
      <a:dk1>
        <a:srgbClr val="666666"/>
      </a:dk1>
      <a:lt1>
        <a:srgbClr val="FFFFFF"/>
      </a:lt1>
      <a:dk2>
        <a:srgbClr val="0B6CB1"/>
      </a:dk2>
      <a:lt2>
        <a:srgbClr val="FFFFFF"/>
      </a:lt2>
      <a:accent1>
        <a:srgbClr val="F9B329"/>
      </a:accent1>
      <a:accent2>
        <a:srgbClr val="0B6CB1"/>
      </a:accent2>
      <a:accent3>
        <a:srgbClr val="D4EBFA"/>
      </a:accent3>
      <a:accent4>
        <a:srgbClr val="F2E5DA"/>
      </a:accent4>
      <a:accent5>
        <a:srgbClr val="878787"/>
      </a:accent5>
      <a:accent6>
        <a:srgbClr val="000000"/>
      </a:accent6>
      <a:hlink>
        <a:srgbClr val="F9B329"/>
      </a:hlink>
      <a:folHlink>
        <a:srgbClr val="6FC2B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TotalTime>
  <Words>3499</Words>
  <Application>Microsoft Macintosh PowerPoint</Application>
  <PresentationFormat>Custom</PresentationFormat>
  <Paragraphs>262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Research Poster Template</vt:lpstr>
      <vt:lpstr>PowerPoint Presentation</vt:lpstr>
      <vt:lpstr>PowerPoint Presentation</vt:lpstr>
      <vt:lpstr>PowerPoint Presentation</vt:lpstr>
      <vt:lpstr>PowerPoint Presentation</vt:lpstr>
      <vt:lpstr>PowerPoint Presentation</vt:lpstr>
      <vt:lpstr>PowerPoint Presentation</vt:lpstr>
    </vt:vector>
  </TitlesOfParts>
  <Manager/>
  <Company>© University at Buffalo</Company>
  <LinksUpToDate>false</LinksUpToDate>
  <SharedDoc>false</SharedDoc>
  <HyperlinkBase>www.buffalo.edu/brand</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 Research Poster Template</dc:title>
  <dc:subject/>
  <dc:creator/>
  <cp:keywords/>
  <dc:description/>
  <cp:lastModifiedBy>Leanne Poteet</cp:lastModifiedBy>
  <cp:revision>78</cp:revision>
  <cp:lastPrinted>2020-07-17T14:40:27Z</cp:lastPrinted>
  <dcterms:created xsi:type="dcterms:W3CDTF">2016-09-29T18:43:16Z</dcterms:created>
  <dcterms:modified xsi:type="dcterms:W3CDTF">2023-07-11T19:09:36Z</dcterms:modified>
  <cp:category/>
</cp:coreProperties>
</file>